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Montserrat ExtraLight"/>
      <p:regular r:id="rId39"/>
      <p:bold r:id="rId40"/>
      <p:italic r:id="rId41"/>
      <p:boldItalic r:id="rId42"/>
    </p:embeddedFont>
    <p:embeddedFont>
      <p:font typeface="Montserrat ExtraBold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gTGx4wEjTuHH6ELCFQaN8y2JT4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Ligh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Light-boldItalic.fntdata"/><Relationship Id="rId41" Type="http://schemas.openxmlformats.org/officeDocument/2006/relationships/font" Target="fonts/MontserratExtraLight-italic.fntdata"/><Relationship Id="rId22" Type="http://schemas.openxmlformats.org/officeDocument/2006/relationships/slide" Target="slides/slide18.xml"/><Relationship Id="rId44" Type="http://schemas.openxmlformats.org/officeDocument/2006/relationships/font" Target="fonts/MontserratExtraBold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ExtraBold-bold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Lato-italic.fntdata"/><Relationship Id="rId10" Type="http://schemas.openxmlformats.org/officeDocument/2006/relationships/slide" Target="slides/slide6.xml"/><Relationship Id="rId32" Type="http://schemas.openxmlformats.org/officeDocument/2006/relationships/font" Target="fonts/Lato-bold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regular.fntdata"/><Relationship Id="rId12" Type="http://schemas.openxmlformats.org/officeDocument/2006/relationships/slide" Target="slides/slide8.xml"/><Relationship Id="rId34" Type="http://schemas.openxmlformats.org/officeDocument/2006/relationships/font" Target="fonts/Lato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Medium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ExtraLight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Medium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Next, we input our OpenAI API key. This key is necessary to authenticate our requests to OpenAI's services, specifically to access the GPT-4 model."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25" u="sng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How the code works, step by step: </a:t>
            </a:r>
            <a:r>
              <a:rPr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"This function sends a query to GPT-4. </a:t>
            </a:r>
            <a:endParaRPr sz="1225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Define the query:</a:t>
            </a:r>
            <a:r>
              <a:rPr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We ask GPT-4 to generate new teaching ideas based on given topic tokens.</a:t>
            </a:r>
            <a:endParaRPr sz="1225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Response format: </a:t>
            </a:r>
            <a:r>
              <a:rPr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We specify the response format to include use cases, real-life examples, discussion ideas, and related links.</a:t>
            </a:r>
            <a:endParaRPr sz="1225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Purpose of the API key to GPT</a:t>
            </a:r>
            <a:r>
              <a:rPr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 The function sends the request to OpenAI and retrieves the response."</a:t>
            </a:r>
            <a:endParaRPr sz="1225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Prompt</a:t>
            </a:r>
            <a:r>
              <a:rPr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150">
                <a:solidFill>
                  <a:srgbClr val="1D1C1D"/>
                </a:solidFill>
              </a:rPr>
              <a:t>And I gave it this prompt to provide structured teaching ideas based on given topics, including use cases, real-life examples, and discussion ideas for each subject→ </a:t>
            </a:r>
            <a:r>
              <a:rPr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"You are a knowledgeable assistant that give an AI teacher a new ideas for teaching."},</a:t>
            </a:r>
            <a:endParaRPr sz="1225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Way it works</a:t>
            </a:r>
            <a:r>
              <a:rPr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 Based on the following topic tokens: {topic}, product will provide new real-life ideas to help the teacher make explanations better. Break down the response by subject, and for each subject, include a use case, a real-life example, and discussion ideas. Format the response using the following structure</a:t>
            </a:r>
            <a:endParaRPr sz="1225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90500" marR="190500" rtl="0" algn="l">
              <a:lnSpc>
                <a:spcPct val="14666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D1C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We used this function: search for trending links related to each subject.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Steps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Define the search query: Combines the subject with 'machine learning'.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Google search: Uses the googlesearch-python library to find relevant links.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Check link availability: Uses the requests library to ensure the link is accessible.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Return the link: Returns the first available link."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This function generates a teaching report from a PDF file. Here's a detailed breakdown: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Read the PDF: Uses PyPDF2 to extract text from each page.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Preprocess the text: Calls the preprocess function to clean and tokenize the text.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Query GPT-4: Sends the tokens to GPT-4 to generate teaching ideas.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Parse the response: Splits the response into individual subjects.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Get trending links: Searches for relevant links for each subject.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Compile the report: Combines the teaching ideas and links into a final report."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Finally, we set up a Gradio interface to make our application user-friendly. Here's what each part does: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Define the interface: Specifies the function to run, input and output types, and additional settings.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Launch the interface: Starts the Gradio app, allowing users to upload a PDF and receive a teaching report."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This is our MVP product.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Product can be repurposed for other personas such as students for similar purposes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This product can be a resource for instructors to interact and communicate. And more.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For future plans we will use Agile methodology to get feedback iterate and improve.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3" name="Google Shape;18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 product will allow the user to upload PDFs andl </a:t>
            </a:r>
            <a:r>
              <a:rPr lang="en" sz="1225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provide new real-life ideas to help the teacher make explanations better. Break down the response by subject, and for each subject, include a use case, a real-life example, and discussion ideas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First, we install the required libraries using pip. Here's what we installed and why: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PyPDF2: To read and extract text from PDF files.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nltk: For natural language processing, specifically for tokenization and stopwords.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gensim: To create topic models from the text.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gradio: To create an interactive web interface for our application.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openai: To interact with the OpenAI API for querying GPT-4.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googlesearch-python: To search for trending links related to our topics.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requests: To handle HTTP requests, useful for checking the availability of links</a:t>
            </a:r>
            <a:br>
              <a:rPr lang="en" sz="1200">
                <a:solidFill>
                  <a:srgbClr val="595959"/>
                </a:solidFill>
              </a:rPr>
            </a:br>
            <a:br>
              <a:rPr lang="en" sz="1200">
                <a:solidFill>
                  <a:srgbClr val="595959"/>
                </a:solidFill>
              </a:rPr>
            </a:br>
            <a:r>
              <a:rPr lang="en" sz="1200">
                <a:solidFill>
                  <a:srgbClr val="1A1A1A"/>
                </a:solidFill>
              </a:rPr>
              <a:t>After installing, we import these libraries into our script."</a:t>
            </a:r>
            <a:endParaRPr sz="12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We need to download additional data for the nltk library: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'punkt': Used for tokenizing sentences into words.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'stopwords': Provides a list of common words (like 'the', 'and', 'is') that we want to exclude from our analysis."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This function handles the preprocessing of text. Here’s what each step does: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Lowercasing: Converts all characters to lowercase to ensure uniformity.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Remove non-alphabetic characters: Uses regular expressions to remove numbers and punctuation.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Tokenization: Splits the text into individual words.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Remove stopwords: Filters out common words that do not carry significant meaning."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2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3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2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1" name="Google Shape;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3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33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33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3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3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2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21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" name="Google Shape;20;p21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3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3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4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4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4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4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4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4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4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4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4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4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7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47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3" name="Google Shape;113;p47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47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5" name="Google Shape;115;p47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47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8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48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48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48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4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48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48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48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48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48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48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48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48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2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9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49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49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49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49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49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49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49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49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5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5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2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52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0" name="Google Shape;150;p52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53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23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2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2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2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2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2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2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8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28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loom.com/share/df957c73471c4af58df2b4c5fec14435?sid=8e91e5d9-a281-42e9-8b3b-4b9b3a627b1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&lt;INSTRUCTOR’S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COPILOT&gt;</a:t>
            </a:r>
            <a:endParaRPr/>
          </a:p>
        </p:txBody>
      </p:sp>
      <p:sp>
        <p:nvSpPr>
          <p:cNvPr id="159" name="Google Shape;159;p1"/>
          <p:cNvSpPr txBox="1"/>
          <p:nvPr>
            <p:ph idx="1" type="subTitle"/>
          </p:nvPr>
        </p:nvSpPr>
        <p:spPr>
          <a:xfrm>
            <a:off x="1886725" y="3677950"/>
            <a:ext cx="5570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Nabih Sabeh, Tracy Chin, Matthew Thomas, Andi Rodriguez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"/>
          <p:cNvSpPr txBox="1"/>
          <p:nvPr>
            <p:ph type="ctrTitle"/>
          </p:nvPr>
        </p:nvSpPr>
        <p:spPr>
          <a:xfrm>
            <a:off x="2769000" y="2631050"/>
            <a:ext cx="36060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FINAL PRESENTATION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"/>
          <p:cNvSpPr txBox="1"/>
          <p:nvPr>
            <p:ph idx="1" type="subTitle"/>
          </p:nvPr>
        </p:nvSpPr>
        <p:spPr>
          <a:xfrm>
            <a:off x="5619975" y="1386525"/>
            <a:ext cx="29670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Input OpenAI API key to authenticate GPT-4 access.</a:t>
            </a:r>
            <a:endParaRPr sz="1300"/>
          </a:p>
        </p:txBody>
      </p:sp>
      <p:sp>
        <p:nvSpPr>
          <p:cNvPr id="652" name="Google Shape;652;p1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EXPLAINED</a:t>
            </a:r>
            <a:endParaRPr/>
          </a:p>
        </p:txBody>
      </p:sp>
      <p:cxnSp>
        <p:nvCxnSpPr>
          <p:cNvPr id="653" name="Google Shape;653;p1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654" name="Google Shape;654;p10"/>
          <p:cNvGrpSpPr/>
          <p:nvPr/>
        </p:nvGrpSpPr>
        <p:grpSpPr>
          <a:xfrm>
            <a:off x="1092371" y="1386523"/>
            <a:ext cx="3878335" cy="2900022"/>
            <a:chOff x="238125" y="1973675"/>
            <a:chExt cx="2558775" cy="1951825"/>
          </a:xfrm>
        </p:grpSpPr>
        <p:sp>
          <p:nvSpPr>
            <p:cNvPr id="655" name="Google Shape;655;p10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0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0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0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0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0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1" name="Google Shape;661;p10"/>
          <p:cNvSpPr/>
          <p:nvPr/>
        </p:nvSpPr>
        <p:spPr>
          <a:xfrm>
            <a:off x="1247300" y="1524675"/>
            <a:ext cx="3554700" cy="215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2" name="Google Shape;662;p10"/>
          <p:cNvPicPr preferRelativeResize="0"/>
          <p:nvPr/>
        </p:nvPicPr>
        <p:blipFill rotWithShape="1">
          <a:blip r:embed="rId4">
            <a:alphaModFix/>
          </a:blip>
          <a:srcRect b="0" l="0" r="13366" t="0"/>
          <a:stretch/>
        </p:blipFill>
        <p:spPr>
          <a:xfrm>
            <a:off x="1247300" y="2212950"/>
            <a:ext cx="3554700" cy="393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3" name="Google Shape;663;p10"/>
          <p:cNvGrpSpPr/>
          <p:nvPr/>
        </p:nvGrpSpPr>
        <p:grpSpPr>
          <a:xfrm>
            <a:off x="5282414" y="2682881"/>
            <a:ext cx="3642117" cy="2460614"/>
            <a:chOff x="277900" y="420125"/>
            <a:chExt cx="6852525" cy="4682425"/>
          </a:xfrm>
        </p:grpSpPr>
        <p:sp>
          <p:nvSpPr>
            <p:cNvPr id="664" name="Google Shape;664;p10"/>
            <p:cNvSpPr/>
            <p:nvPr/>
          </p:nvSpPr>
          <p:spPr>
            <a:xfrm>
              <a:off x="277900" y="420125"/>
              <a:ext cx="6852525" cy="4609425"/>
            </a:xfrm>
            <a:custGeom>
              <a:rect b="b" l="l" r="r" t="t"/>
              <a:pathLst>
                <a:path extrusionOk="0" h="184377" w="274101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0"/>
            <p:cNvSpPr/>
            <p:nvPr/>
          </p:nvSpPr>
          <p:spPr>
            <a:xfrm>
              <a:off x="482160" y="420200"/>
              <a:ext cx="6424600" cy="4609350"/>
            </a:xfrm>
            <a:custGeom>
              <a:rect b="b" l="l" r="r" t="t"/>
              <a:pathLst>
                <a:path extrusionOk="0" h="184374" w="256984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0"/>
            <p:cNvSpPr/>
            <p:nvPr/>
          </p:nvSpPr>
          <p:spPr>
            <a:xfrm>
              <a:off x="702125" y="5036900"/>
              <a:ext cx="6191675" cy="65650"/>
            </a:xfrm>
            <a:custGeom>
              <a:rect b="b" l="l" r="r" t="t"/>
              <a:pathLst>
                <a:path extrusionOk="0" h="2626" w="247667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0"/>
            <p:cNvSpPr/>
            <p:nvPr/>
          </p:nvSpPr>
          <p:spPr>
            <a:xfrm>
              <a:off x="665175" y="3566050"/>
              <a:ext cx="125725" cy="97450"/>
            </a:xfrm>
            <a:custGeom>
              <a:rect b="b" l="l" r="r" t="t"/>
              <a:pathLst>
                <a:path extrusionOk="0" h="3898" w="5029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0"/>
            <p:cNvSpPr/>
            <p:nvPr/>
          </p:nvSpPr>
          <p:spPr>
            <a:xfrm>
              <a:off x="667950" y="3411900"/>
              <a:ext cx="777325" cy="1632425"/>
            </a:xfrm>
            <a:custGeom>
              <a:rect b="b" l="l" r="r" t="t"/>
              <a:pathLst>
                <a:path extrusionOk="0" h="65297" w="31093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0"/>
            <p:cNvSpPr/>
            <p:nvPr/>
          </p:nvSpPr>
          <p:spPr>
            <a:xfrm>
              <a:off x="1174425" y="3532200"/>
              <a:ext cx="91525" cy="134975"/>
            </a:xfrm>
            <a:custGeom>
              <a:rect b="b" l="l" r="r" t="t"/>
              <a:pathLst>
                <a:path extrusionOk="0" h="5399" w="3661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0"/>
            <p:cNvSpPr/>
            <p:nvPr/>
          </p:nvSpPr>
          <p:spPr>
            <a:xfrm>
              <a:off x="418200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0"/>
            <p:cNvSpPr/>
            <p:nvPr/>
          </p:nvSpPr>
          <p:spPr>
            <a:xfrm>
              <a:off x="4173675" y="4199525"/>
              <a:ext cx="163625" cy="886400"/>
            </a:xfrm>
            <a:custGeom>
              <a:rect b="b" l="l" r="r" t="t"/>
              <a:pathLst>
                <a:path extrusionOk="0" h="35456" w="6545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0"/>
            <p:cNvSpPr/>
            <p:nvPr/>
          </p:nvSpPr>
          <p:spPr>
            <a:xfrm>
              <a:off x="335570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0"/>
            <p:cNvSpPr/>
            <p:nvPr/>
          </p:nvSpPr>
          <p:spPr>
            <a:xfrm>
              <a:off x="3348300" y="4199525"/>
              <a:ext cx="163625" cy="886400"/>
            </a:xfrm>
            <a:custGeom>
              <a:rect b="b" l="l" r="r" t="t"/>
              <a:pathLst>
                <a:path extrusionOk="0" h="35456" w="6545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3415775" y="3231825"/>
              <a:ext cx="889175" cy="1075875"/>
            </a:xfrm>
            <a:custGeom>
              <a:rect b="b" l="l" r="r" t="t"/>
              <a:pathLst>
                <a:path extrusionOk="0" h="43035" w="35567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3410225" y="3223500"/>
              <a:ext cx="898425" cy="1091575"/>
            </a:xfrm>
            <a:custGeom>
              <a:rect b="b" l="l" r="r" t="t"/>
              <a:pathLst>
                <a:path extrusionOk="0" h="43663" w="35937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3388050" y="4095075"/>
              <a:ext cx="902100" cy="212625"/>
            </a:xfrm>
            <a:custGeom>
              <a:rect b="b" l="l" r="r" t="t"/>
              <a:pathLst>
                <a:path extrusionOk="0" h="8505" w="36084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3380650" y="4086775"/>
              <a:ext cx="916900" cy="228300"/>
            </a:xfrm>
            <a:custGeom>
              <a:rect b="b" l="l" r="r" t="t"/>
              <a:pathLst>
                <a:path extrusionOk="0" h="9132" w="36676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>
              <a:off x="3342750" y="3850150"/>
              <a:ext cx="116500" cy="457550"/>
            </a:xfrm>
            <a:custGeom>
              <a:rect b="b" l="l" r="r" t="t"/>
              <a:pathLst>
                <a:path extrusionOk="0" h="18302" w="466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3335375" y="3842750"/>
              <a:ext cx="131250" cy="472325"/>
            </a:xfrm>
            <a:custGeom>
              <a:rect b="b" l="l" r="r" t="t"/>
              <a:pathLst>
                <a:path extrusionOk="0" h="18893" w="525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>
              <a:off x="4225425" y="3850150"/>
              <a:ext cx="116500" cy="457550"/>
            </a:xfrm>
            <a:custGeom>
              <a:rect b="b" l="l" r="r" t="t"/>
              <a:pathLst>
                <a:path extrusionOk="0" h="18302" w="466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0"/>
            <p:cNvSpPr/>
            <p:nvPr/>
          </p:nvSpPr>
          <p:spPr>
            <a:xfrm>
              <a:off x="4218050" y="3842750"/>
              <a:ext cx="131250" cy="472325"/>
            </a:xfrm>
            <a:custGeom>
              <a:rect b="b" l="l" r="r" t="t"/>
              <a:pathLst>
                <a:path extrusionOk="0" h="18893" w="525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0"/>
            <p:cNvSpPr/>
            <p:nvPr/>
          </p:nvSpPr>
          <p:spPr>
            <a:xfrm>
              <a:off x="3548875" y="3556225"/>
              <a:ext cx="574000" cy="329075"/>
            </a:xfrm>
            <a:custGeom>
              <a:rect b="b" l="l" r="r" t="t"/>
              <a:pathLst>
                <a:path extrusionOk="0" h="13163" w="2296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0"/>
            <p:cNvSpPr/>
            <p:nvPr/>
          </p:nvSpPr>
          <p:spPr>
            <a:xfrm>
              <a:off x="3541475" y="3548850"/>
              <a:ext cx="588775" cy="343850"/>
            </a:xfrm>
            <a:custGeom>
              <a:rect b="b" l="l" r="r" t="t"/>
              <a:pathLst>
                <a:path extrusionOk="0" h="13754" w="23551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0"/>
            <p:cNvSpPr/>
            <p:nvPr/>
          </p:nvSpPr>
          <p:spPr>
            <a:xfrm>
              <a:off x="3337225" y="3015525"/>
              <a:ext cx="1061075" cy="603575"/>
            </a:xfrm>
            <a:custGeom>
              <a:rect b="b" l="l" r="r" t="t"/>
              <a:pathLst>
                <a:path extrusionOk="0" h="24143" w="42443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0"/>
            <p:cNvSpPr/>
            <p:nvPr/>
          </p:nvSpPr>
          <p:spPr>
            <a:xfrm>
              <a:off x="3328900" y="3008150"/>
              <a:ext cx="1076800" cy="619275"/>
            </a:xfrm>
            <a:custGeom>
              <a:rect b="b" l="l" r="r" t="t"/>
              <a:pathLst>
                <a:path extrusionOk="0" h="24771" w="43072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0"/>
            <p:cNvSpPr/>
            <p:nvPr/>
          </p:nvSpPr>
          <p:spPr>
            <a:xfrm>
              <a:off x="3938900" y="2856775"/>
              <a:ext cx="52725" cy="82300"/>
            </a:xfrm>
            <a:custGeom>
              <a:rect b="b" l="l" r="r" t="t"/>
              <a:pathLst>
                <a:path extrusionOk="0" h="3292" w="2109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0"/>
            <p:cNvSpPr/>
            <p:nvPr/>
          </p:nvSpPr>
          <p:spPr>
            <a:xfrm>
              <a:off x="3930600" y="2849175"/>
              <a:ext cx="65650" cy="98000"/>
            </a:xfrm>
            <a:custGeom>
              <a:rect b="b" l="l" r="r" t="t"/>
              <a:pathLst>
                <a:path extrusionOk="0" h="3920" w="2626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0"/>
            <p:cNvSpPr/>
            <p:nvPr/>
          </p:nvSpPr>
          <p:spPr>
            <a:xfrm>
              <a:off x="3667175" y="2856775"/>
              <a:ext cx="53625" cy="82300"/>
            </a:xfrm>
            <a:custGeom>
              <a:rect b="b" l="l" r="r" t="t"/>
              <a:pathLst>
                <a:path extrusionOk="0" h="3292" w="2145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0"/>
            <p:cNvSpPr/>
            <p:nvPr/>
          </p:nvSpPr>
          <p:spPr>
            <a:xfrm>
              <a:off x="3662550" y="2849175"/>
              <a:ext cx="65650" cy="98000"/>
            </a:xfrm>
            <a:custGeom>
              <a:rect b="b" l="l" r="r" t="t"/>
              <a:pathLst>
                <a:path extrusionOk="0" h="3920" w="2626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0"/>
            <p:cNvSpPr/>
            <p:nvPr/>
          </p:nvSpPr>
          <p:spPr>
            <a:xfrm>
              <a:off x="3694900" y="2954900"/>
              <a:ext cx="289325" cy="233500"/>
            </a:xfrm>
            <a:custGeom>
              <a:rect b="b" l="l" r="r" t="t"/>
              <a:pathLst>
                <a:path extrusionOk="0" h="9340" w="11573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0"/>
            <p:cNvSpPr/>
            <p:nvPr/>
          </p:nvSpPr>
          <p:spPr>
            <a:xfrm>
              <a:off x="3687500" y="2947150"/>
              <a:ext cx="305050" cy="249100"/>
            </a:xfrm>
            <a:custGeom>
              <a:rect b="b" l="l" r="r" t="t"/>
              <a:pathLst>
                <a:path extrusionOk="0" h="9964" w="12202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0"/>
            <p:cNvSpPr/>
            <p:nvPr/>
          </p:nvSpPr>
          <p:spPr>
            <a:xfrm>
              <a:off x="3761450" y="3038650"/>
              <a:ext cx="139600" cy="207225"/>
            </a:xfrm>
            <a:custGeom>
              <a:rect b="b" l="l" r="r" t="t"/>
              <a:pathLst>
                <a:path extrusionOk="0" h="8289" w="5584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0"/>
            <p:cNvSpPr/>
            <p:nvPr/>
          </p:nvSpPr>
          <p:spPr>
            <a:xfrm>
              <a:off x="3753125" y="3030800"/>
              <a:ext cx="155300" cy="223225"/>
            </a:xfrm>
            <a:custGeom>
              <a:rect b="b" l="l" r="r" t="t"/>
              <a:pathLst>
                <a:path extrusionOk="0" h="8929" w="6212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0"/>
            <p:cNvSpPr/>
            <p:nvPr/>
          </p:nvSpPr>
          <p:spPr>
            <a:xfrm>
              <a:off x="3715250" y="2777775"/>
              <a:ext cx="241250" cy="327075"/>
            </a:xfrm>
            <a:custGeom>
              <a:rect b="b" l="l" r="r" t="t"/>
              <a:pathLst>
                <a:path extrusionOk="0" h="13083" w="965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0"/>
            <p:cNvSpPr/>
            <p:nvPr/>
          </p:nvSpPr>
          <p:spPr>
            <a:xfrm>
              <a:off x="3707850" y="2769675"/>
              <a:ext cx="256050" cy="342925"/>
            </a:xfrm>
            <a:custGeom>
              <a:rect b="b" l="l" r="r" t="t"/>
              <a:pathLst>
                <a:path extrusionOk="0" h="13717" w="10242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0"/>
            <p:cNvSpPr/>
            <p:nvPr/>
          </p:nvSpPr>
          <p:spPr>
            <a:xfrm>
              <a:off x="3659775" y="2613900"/>
              <a:ext cx="321675" cy="302000"/>
            </a:xfrm>
            <a:custGeom>
              <a:rect b="b" l="l" r="r" t="t"/>
              <a:pathLst>
                <a:path extrusionOk="0" h="12080" w="12867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0"/>
            <p:cNvSpPr/>
            <p:nvPr/>
          </p:nvSpPr>
          <p:spPr>
            <a:xfrm>
              <a:off x="3662550" y="2606075"/>
              <a:ext cx="327225" cy="317975"/>
            </a:xfrm>
            <a:custGeom>
              <a:rect b="b" l="l" r="r" t="t"/>
              <a:pathLst>
                <a:path extrusionOk="0" h="12719" w="13089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0"/>
            <p:cNvSpPr/>
            <p:nvPr/>
          </p:nvSpPr>
          <p:spPr>
            <a:xfrm>
              <a:off x="3314100" y="3493950"/>
              <a:ext cx="431675" cy="128850"/>
            </a:xfrm>
            <a:custGeom>
              <a:rect b="b" l="l" r="r" t="t"/>
              <a:pathLst>
                <a:path extrusionOk="0" h="5154" w="17267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0"/>
            <p:cNvSpPr/>
            <p:nvPr/>
          </p:nvSpPr>
          <p:spPr>
            <a:xfrm>
              <a:off x="3317800" y="3486000"/>
              <a:ext cx="436275" cy="144200"/>
            </a:xfrm>
            <a:custGeom>
              <a:rect b="b" l="l" r="r" t="t"/>
              <a:pathLst>
                <a:path extrusionOk="0" h="5768" w="17451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0"/>
            <p:cNvSpPr/>
            <p:nvPr/>
          </p:nvSpPr>
          <p:spPr>
            <a:xfrm>
              <a:off x="3642225" y="3515250"/>
              <a:ext cx="183025" cy="99250"/>
            </a:xfrm>
            <a:custGeom>
              <a:rect b="b" l="l" r="r" t="t"/>
              <a:pathLst>
                <a:path extrusionOk="0" h="3970" w="7321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0"/>
            <p:cNvSpPr/>
            <p:nvPr/>
          </p:nvSpPr>
          <p:spPr>
            <a:xfrm>
              <a:off x="3634825" y="3508175"/>
              <a:ext cx="195975" cy="113700"/>
            </a:xfrm>
            <a:custGeom>
              <a:rect b="b" l="l" r="r" t="t"/>
              <a:pathLst>
                <a:path extrusionOk="0" h="4548" w="7839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0"/>
            <p:cNvSpPr/>
            <p:nvPr/>
          </p:nvSpPr>
          <p:spPr>
            <a:xfrm>
              <a:off x="4000825" y="3493950"/>
              <a:ext cx="430750" cy="128850"/>
            </a:xfrm>
            <a:custGeom>
              <a:rect b="b" l="l" r="r" t="t"/>
              <a:pathLst>
                <a:path extrusionOk="0" h="5154" w="1723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0"/>
            <p:cNvSpPr/>
            <p:nvPr/>
          </p:nvSpPr>
          <p:spPr>
            <a:xfrm>
              <a:off x="3992525" y="3486000"/>
              <a:ext cx="436275" cy="144200"/>
            </a:xfrm>
            <a:custGeom>
              <a:rect b="b" l="l" r="r" t="t"/>
              <a:pathLst>
                <a:path extrusionOk="0" h="5768" w="17451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0"/>
            <p:cNvSpPr/>
            <p:nvPr/>
          </p:nvSpPr>
          <p:spPr>
            <a:xfrm>
              <a:off x="3898250" y="3515250"/>
              <a:ext cx="183025" cy="99250"/>
            </a:xfrm>
            <a:custGeom>
              <a:rect b="b" l="l" r="r" t="t"/>
              <a:pathLst>
                <a:path extrusionOk="0" h="3970" w="7321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0"/>
            <p:cNvSpPr/>
            <p:nvPr/>
          </p:nvSpPr>
          <p:spPr>
            <a:xfrm>
              <a:off x="3892700" y="3508175"/>
              <a:ext cx="195975" cy="113700"/>
            </a:xfrm>
            <a:custGeom>
              <a:rect b="b" l="l" r="r" t="t"/>
              <a:pathLst>
                <a:path extrusionOk="0" h="4548" w="7839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0"/>
            <p:cNvSpPr/>
            <p:nvPr/>
          </p:nvSpPr>
          <p:spPr>
            <a:xfrm>
              <a:off x="3581225" y="3885275"/>
              <a:ext cx="489875" cy="212600"/>
            </a:xfrm>
            <a:custGeom>
              <a:rect b="b" l="l" r="r" t="t"/>
              <a:pathLst>
                <a:path extrusionOk="0" h="8504" w="19595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0"/>
            <p:cNvSpPr/>
            <p:nvPr/>
          </p:nvSpPr>
          <p:spPr>
            <a:xfrm>
              <a:off x="3573825" y="3876950"/>
              <a:ext cx="504675" cy="228325"/>
            </a:xfrm>
            <a:custGeom>
              <a:rect b="b" l="l" r="r" t="t"/>
              <a:pathLst>
                <a:path extrusionOk="0" h="9133" w="20187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0"/>
            <p:cNvSpPr/>
            <p:nvPr/>
          </p:nvSpPr>
          <p:spPr>
            <a:xfrm>
              <a:off x="3618200" y="3864350"/>
              <a:ext cx="183950" cy="157000"/>
            </a:xfrm>
            <a:custGeom>
              <a:rect b="b" l="l" r="r" t="t"/>
              <a:pathLst>
                <a:path extrusionOk="0" h="6280" w="7358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0"/>
            <p:cNvSpPr/>
            <p:nvPr/>
          </p:nvSpPr>
          <p:spPr>
            <a:xfrm>
              <a:off x="3875125" y="3876950"/>
              <a:ext cx="171025" cy="137975"/>
            </a:xfrm>
            <a:custGeom>
              <a:rect b="b" l="l" r="r" t="t"/>
              <a:pathLst>
                <a:path extrusionOk="0" h="5519" w="6841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0"/>
            <p:cNvSpPr/>
            <p:nvPr/>
          </p:nvSpPr>
          <p:spPr>
            <a:xfrm>
              <a:off x="3388050" y="3841775"/>
              <a:ext cx="297625" cy="1110125"/>
            </a:xfrm>
            <a:custGeom>
              <a:rect b="b" l="l" r="r" t="t"/>
              <a:pathLst>
                <a:path extrusionOk="0" h="44405" w="11905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0"/>
            <p:cNvSpPr/>
            <p:nvPr/>
          </p:nvSpPr>
          <p:spPr>
            <a:xfrm>
              <a:off x="3433325" y="3834450"/>
              <a:ext cx="256050" cy="1124850"/>
            </a:xfrm>
            <a:custGeom>
              <a:rect b="b" l="l" r="r" t="t"/>
              <a:pathLst>
                <a:path extrusionOk="0" h="44994" w="10242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0"/>
            <p:cNvSpPr/>
            <p:nvPr/>
          </p:nvSpPr>
          <p:spPr>
            <a:xfrm>
              <a:off x="3374175" y="4889025"/>
              <a:ext cx="198750" cy="146975"/>
            </a:xfrm>
            <a:custGeom>
              <a:rect b="b" l="l" r="r" t="t"/>
              <a:pathLst>
                <a:path extrusionOk="0" h="5879" w="795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0"/>
            <p:cNvSpPr/>
            <p:nvPr/>
          </p:nvSpPr>
          <p:spPr>
            <a:xfrm>
              <a:off x="3365875" y="4881625"/>
              <a:ext cx="215375" cy="161775"/>
            </a:xfrm>
            <a:custGeom>
              <a:rect b="b" l="l" r="r" t="t"/>
              <a:pathLst>
                <a:path extrusionOk="0" h="6471" w="8615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0"/>
            <p:cNvSpPr/>
            <p:nvPr/>
          </p:nvSpPr>
          <p:spPr>
            <a:xfrm>
              <a:off x="3450900" y="4973025"/>
              <a:ext cx="84125" cy="14000"/>
            </a:xfrm>
            <a:custGeom>
              <a:rect b="b" l="l" r="r" t="t"/>
              <a:pathLst>
                <a:path extrusionOk="0" h="560" w="3365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0"/>
            <p:cNvSpPr/>
            <p:nvPr/>
          </p:nvSpPr>
          <p:spPr>
            <a:xfrm>
              <a:off x="3442575" y="4964825"/>
              <a:ext cx="100775" cy="29725"/>
            </a:xfrm>
            <a:custGeom>
              <a:rect b="b" l="l" r="r" t="t"/>
              <a:pathLst>
                <a:path extrusionOk="0" h="1189" w="4031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0"/>
            <p:cNvSpPr/>
            <p:nvPr/>
          </p:nvSpPr>
          <p:spPr>
            <a:xfrm>
              <a:off x="3998975" y="3841775"/>
              <a:ext cx="297650" cy="1110125"/>
            </a:xfrm>
            <a:custGeom>
              <a:rect b="b" l="l" r="r" t="t"/>
              <a:pathLst>
                <a:path extrusionOk="0" h="44405" w="11906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0"/>
            <p:cNvSpPr/>
            <p:nvPr/>
          </p:nvSpPr>
          <p:spPr>
            <a:xfrm>
              <a:off x="3995300" y="3834450"/>
              <a:ext cx="256025" cy="1124850"/>
            </a:xfrm>
            <a:custGeom>
              <a:rect b="b" l="l" r="r" t="t"/>
              <a:pathLst>
                <a:path extrusionOk="0" h="44994" w="10241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0"/>
            <p:cNvSpPr/>
            <p:nvPr/>
          </p:nvSpPr>
          <p:spPr>
            <a:xfrm>
              <a:off x="4111750" y="4889025"/>
              <a:ext cx="198750" cy="146975"/>
            </a:xfrm>
            <a:custGeom>
              <a:rect b="b" l="l" r="r" t="t"/>
              <a:pathLst>
                <a:path extrusionOk="0" h="5879" w="795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0"/>
            <p:cNvSpPr/>
            <p:nvPr/>
          </p:nvSpPr>
          <p:spPr>
            <a:xfrm>
              <a:off x="4103425" y="4881625"/>
              <a:ext cx="215375" cy="161775"/>
            </a:xfrm>
            <a:custGeom>
              <a:rect b="b" l="l" r="r" t="t"/>
              <a:pathLst>
                <a:path extrusionOk="0" h="6471" w="8615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0"/>
            <p:cNvSpPr/>
            <p:nvPr/>
          </p:nvSpPr>
          <p:spPr>
            <a:xfrm>
              <a:off x="4149650" y="4973025"/>
              <a:ext cx="84125" cy="14000"/>
            </a:xfrm>
            <a:custGeom>
              <a:rect b="b" l="l" r="r" t="t"/>
              <a:pathLst>
                <a:path extrusionOk="0" h="560" w="3365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0"/>
            <p:cNvSpPr/>
            <p:nvPr/>
          </p:nvSpPr>
          <p:spPr>
            <a:xfrm>
              <a:off x="4141325" y="4964825"/>
              <a:ext cx="100775" cy="29725"/>
            </a:xfrm>
            <a:custGeom>
              <a:rect b="b" l="l" r="r" t="t"/>
              <a:pathLst>
                <a:path extrusionOk="0" h="1189" w="4031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0"/>
            <p:cNvSpPr/>
            <p:nvPr/>
          </p:nvSpPr>
          <p:spPr>
            <a:xfrm>
              <a:off x="4605300" y="3247525"/>
              <a:ext cx="720950" cy="365125"/>
            </a:xfrm>
            <a:custGeom>
              <a:rect b="b" l="l" r="r" t="t"/>
              <a:pathLst>
                <a:path extrusionOk="0" h="14605" w="28838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0"/>
            <p:cNvSpPr/>
            <p:nvPr/>
          </p:nvSpPr>
          <p:spPr>
            <a:xfrm>
              <a:off x="4599750" y="3240125"/>
              <a:ext cx="732050" cy="379900"/>
            </a:xfrm>
            <a:custGeom>
              <a:rect b="b" l="l" r="r" t="t"/>
              <a:pathLst>
                <a:path extrusionOk="0" h="15196" w="29282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0"/>
            <p:cNvSpPr/>
            <p:nvPr/>
          </p:nvSpPr>
          <p:spPr>
            <a:xfrm>
              <a:off x="4658900" y="3274325"/>
              <a:ext cx="614675" cy="311500"/>
            </a:xfrm>
            <a:custGeom>
              <a:rect b="b" l="l" r="r" t="t"/>
              <a:pathLst>
                <a:path extrusionOk="0" h="12460" w="24587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0"/>
            <p:cNvSpPr/>
            <p:nvPr/>
          </p:nvSpPr>
          <p:spPr>
            <a:xfrm>
              <a:off x="4652450" y="3266950"/>
              <a:ext cx="626675" cy="326275"/>
            </a:xfrm>
            <a:custGeom>
              <a:rect b="b" l="l" r="r" t="t"/>
              <a:pathLst>
                <a:path extrusionOk="0" h="13051" w="25067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0"/>
            <p:cNvSpPr/>
            <p:nvPr/>
          </p:nvSpPr>
          <p:spPr>
            <a:xfrm>
              <a:off x="4761500" y="3589500"/>
              <a:ext cx="818000" cy="26825"/>
            </a:xfrm>
            <a:custGeom>
              <a:rect b="b" l="l" r="r" t="t"/>
              <a:pathLst>
                <a:path extrusionOk="0" h="1073" w="3272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0"/>
            <p:cNvSpPr/>
            <p:nvPr/>
          </p:nvSpPr>
          <p:spPr>
            <a:xfrm>
              <a:off x="4754100" y="3582125"/>
              <a:ext cx="832800" cy="42525"/>
            </a:xfrm>
            <a:custGeom>
              <a:rect b="b" l="l" r="r" t="t"/>
              <a:pathLst>
                <a:path extrusionOk="0" h="1701" w="33312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0"/>
            <p:cNvSpPr/>
            <p:nvPr/>
          </p:nvSpPr>
          <p:spPr>
            <a:xfrm>
              <a:off x="4761500" y="3589500"/>
              <a:ext cx="396550" cy="26825"/>
            </a:xfrm>
            <a:custGeom>
              <a:rect b="b" l="l" r="r" t="t"/>
              <a:pathLst>
                <a:path extrusionOk="0" h="1073" w="15862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0"/>
            <p:cNvSpPr/>
            <p:nvPr/>
          </p:nvSpPr>
          <p:spPr>
            <a:xfrm>
              <a:off x="4754100" y="3582125"/>
              <a:ext cx="411325" cy="42525"/>
            </a:xfrm>
            <a:custGeom>
              <a:rect b="b" l="l" r="r" t="t"/>
              <a:pathLst>
                <a:path extrusionOk="0" h="1701" w="16453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0"/>
            <p:cNvSpPr/>
            <p:nvPr/>
          </p:nvSpPr>
          <p:spPr>
            <a:xfrm>
              <a:off x="4818800" y="2599625"/>
              <a:ext cx="476025" cy="476025"/>
            </a:xfrm>
            <a:custGeom>
              <a:rect b="b" l="l" r="r" t="t"/>
              <a:pathLst>
                <a:path extrusionOk="0" h="19041" w="19041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0"/>
            <p:cNvSpPr/>
            <p:nvPr/>
          </p:nvSpPr>
          <p:spPr>
            <a:xfrm>
              <a:off x="4811425" y="2592225"/>
              <a:ext cx="490800" cy="490800"/>
            </a:xfrm>
            <a:custGeom>
              <a:rect b="b" l="l" r="r" t="t"/>
              <a:pathLst>
                <a:path extrusionOk="0" h="19632" w="19632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0"/>
            <p:cNvSpPr/>
            <p:nvPr/>
          </p:nvSpPr>
          <p:spPr>
            <a:xfrm>
              <a:off x="5000900" y="3058050"/>
              <a:ext cx="93375" cy="306875"/>
            </a:xfrm>
            <a:custGeom>
              <a:rect b="b" l="l" r="r" t="t"/>
              <a:pathLst>
                <a:path extrusionOk="0" h="12275" w="3735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0"/>
            <p:cNvSpPr/>
            <p:nvPr/>
          </p:nvSpPr>
          <p:spPr>
            <a:xfrm>
              <a:off x="4992575" y="3050475"/>
              <a:ext cx="110000" cy="321850"/>
            </a:xfrm>
            <a:custGeom>
              <a:rect b="b" l="l" r="r" t="t"/>
              <a:pathLst>
                <a:path extrusionOk="0" h="12874" w="440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0"/>
            <p:cNvSpPr/>
            <p:nvPr/>
          </p:nvSpPr>
          <p:spPr>
            <a:xfrm>
              <a:off x="3524850" y="3248450"/>
              <a:ext cx="631275" cy="374350"/>
            </a:xfrm>
            <a:custGeom>
              <a:rect b="b" l="l" r="r" t="t"/>
              <a:pathLst>
                <a:path extrusionOk="0" h="14974" w="25251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0"/>
            <p:cNvSpPr/>
            <p:nvPr/>
          </p:nvSpPr>
          <p:spPr>
            <a:xfrm>
              <a:off x="3517450" y="3240125"/>
              <a:ext cx="647000" cy="391000"/>
            </a:xfrm>
            <a:custGeom>
              <a:rect b="b" l="l" r="r" t="t"/>
              <a:pathLst>
                <a:path extrusionOk="0" h="15640" w="2588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0"/>
            <p:cNvSpPr/>
            <p:nvPr/>
          </p:nvSpPr>
          <p:spPr>
            <a:xfrm>
              <a:off x="4051675" y="2338050"/>
              <a:ext cx="475100" cy="475100"/>
            </a:xfrm>
            <a:custGeom>
              <a:rect b="b" l="l" r="r" t="t"/>
              <a:pathLst>
                <a:path extrusionOk="0" h="19004" w="19004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0"/>
            <p:cNvSpPr/>
            <p:nvPr/>
          </p:nvSpPr>
          <p:spPr>
            <a:xfrm>
              <a:off x="4043350" y="2329725"/>
              <a:ext cx="491725" cy="491750"/>
            </a:xfrm>
            <a:custGeom>
              <a:rect b="b" l="l" r="r" t="t"/>
              <a:pathLst>
                <a:path extrusionOk="0" h="19670" w="19669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0"/>
            <p:cNvSpPr/>
            <p:nvPr/>
          </p:nvSpPr>
          <p:spPr>
            <a:xfrm>
              <a:off x="4112675" y="2789100"/>
              <a:ext cx="193200" cy="368800"/>
            </a:xfrm>
            <a:custGeom>
              <a:rect b="b" l="l" r="r" t="t"/>
              <a:pathLst>
                <a:path extrusionOk="0" h="14752" w="7728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0"/>
            <p:cNvSpPr/>
            <p:nvPr/>
          </p:nvSpPr>
          <p:spPr>
            <a:xfrm>
              <a:off x="4103425" y="2780975"/>
              <a:ext cx="211675" cy="385050"/>
            </a:xfrm>
            <a:custGeom>
              <a:rect b="b" l="l" r="r" t="t"/>
              <a:pathLst>
                <a:path extrusionOk="0" h="15402" w="8467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0"/>
            <p:cNvSpPr/>
            <p:nvPr/>
          </p:nvSpPr>
          <p:spPr>
            <a:xfrm>
              <a:off x="2612600" y="3247525"/>
              <a:ext cx="720950" cy="365125"/>
            </a:xfrm>
            <a:custGeom>
              <a:rect b="b" l="l" r="r" t="t"/>
              <a:pathLst>
                <a:path extrusionOk="0" h="14605" w="28838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0"/>
            <p:cNvSpPr/>
            <p:nvPr/>
          </p:nvSpPr>
          <p:spPr>
            <a:xfrm>
              <a:off x="2607050" y="3240125"/>
              <a:ext cx="732025" cy="379900"/>
            </a:xfrm>
            <a:custGeom>
              <a:rect b="b" l="l" r="r" t="t"/>
              <a:pathLst>
                <a:path extrusionOk="0" h="15196" w="29281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0"/>
            <p:cNvSpPr/>
            <p:nvPr/>
          </p:nvSpPr>
          <p:spPr>
            <a:xfrm>
              <a:off x="2665275" y="3274325"/>
              <a:ext cx="615575" cy="311500"/>
            </a:xfrm>
            <a:custGeom>
              <a:rect b="b" l="l" r="r" t="t"/>
              <a:pathLst>
                <a:path extrusionOk="0" h="12460" w="24623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0"/>
            <p:cNvSpPr/>
            <p:nvPr/>
          </p:nvSpPr>
          <p:spPr>
            <a:xfrm>
              <a:off x="2659725" y="3266950"/>
              <a:ext cx="626675" cy="326275"/>
            </a:xfrm>
            <a:custGeom>
              <a:rect b="b" l="l" r="r" t="t"/>
              <a:pathLst>
                <a:path extrusionOk="0" h="13051" w="25067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0"/>
            <p:cNvSpPr/>
            <p:nvPr/>
          </p:nvSpPr>
          <p:spPr>
            <a:xfrm>
              <a:off x="2359350" y="3589500"/>
              <a:ext cx="818000" cy="26825"/>
            </a:xfrm>
            <a:custGeom>
              <a:rect b="b" l="l" r="r" t="t"/>
              <a:pathLst>
                <a:path extrusionOk="0" h="1073" w="3272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2351950" y="3582125"/>
              <a:ext cx="833700" cy="42525"/>
            </a:xfrm>
            <a:custGeom>
              <a:rect b="b" l="l" r="r" t="t"/>
              <a:pathLst>
                <a:path extrusionOk="0" h="1701" w="33348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2780800" y="3589500"/>
              <a:ext cx="396550" cy="26825"/>
            </a:xfrm>
            <a:custGeom>
              <a:rect b="b" l="l" r="r" t="t"/>
              <a:pathLst>
                <a:path extrusionOk="0" h="1073" w="15862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2773400" y="3582125"/>
              <a:ext cx="412250" cy="42525"/>
            </a:xfrm>
            <a:custGeom>
              <a:rect b="b" l="l" r="r" t="t"/>
              <a:pathLst>
                <a:path extrusionOk="0" h="1701" w="1649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2617200" y="2599625"/>
              <a:ext cx="476025" cy="476025"/>
            </a:xfrm>
            <a:custGeom>
              <a:rect b="b" l="l" r="r" t="t"/>
              <a:pathLst>
                <a:path extrusionOk="0" h="19041" w="19041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2609825" y="2592225"/>
              <a:ext cx="490800" cy="490800"/>
            </a:xfrm>
            <a:custGeom>
              <a:rect b="b" l="l" r="r" t="t"/>
              <a:pathLst>
                <a:path extrusionOk="0" h="19632" w="19632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2855675" y="3045125"/>
              <a:ext cx="68425" cy="300400"/>
            </a:xfrm>
            <a:custGeom>
              <a:rect b="b" l="l" r="r" t="t"/>
              <a:pathLst>
                <a:path extrusionOk="0" h="12016" w="2737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2847350" y="3037950"/>
              <a:ext cx="84125" cy="315900"/>
            </a:xfrm>
            <a:custGeom>
              <a:rect b="b" l="l" r="r" t="t"/>
              <a:pathLst>
                <a:path extrusionOk="0" h="12636" w="3365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4462975" y="3403725"/>
              <a:ext cx="145125" cy="213525"/>
            </a:xfrm>
            <a:custGeom>
              <a:rect b="b" l="l" r="r" t="t"/>
              <a:pathLst>
                <a:path extrusionOk="0" h="8541" w="5805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4455575" y="3396325"/>
              <a:ext cx="159925" cy="228325"/>
            </a:xfrm>
            <a:custGeom>
              <a:rect b="b" l="l" r="r" t="t"/>
              <a:pathLst>
                <a:path extrusionOk="0" h="9133" w="6397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4570175" y="3443475"/>
              <a:ext cx="77675" cy="144200"/>
            </a:xfrm>
            <a:custGeom>
              <a:rect b="b" l="l" r="r" t="t"/>
              <a:pathLst>
                <a:path extrusionOk="0" h="5768" w="3107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4561875" y="3436075"/>
              <a:ext cx="93375" cy="159925"/>
            </a:xfrm>
            <a:custGeom>
              <a:rect b="b" l="l" r="r" t="t"/>
              <a:pathLst>
                <a:path extrusionOk="0" h="6397" w="3735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4999975" y="3728150"/>
              <a:ext cx="140500" cy="1346100"/>
            </a:xfrm>
            <a:custGeom>
              <a:rect b="b" l="l" r="r" t="t"/>
              <a:pathLst>
                <a:path extrusionOk="0" h="53844" w="562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0"/>
            <p:cNvSpPr/>
            <p:nvPr/>
          </p:nvSpPr>
          <p:spPr>
            <a:xfrm>
              <a:off x="4991650" y="3720750"/>
              <a:ext cx="156225" cy="1360550"/>
            </a:xfrm>
            <a:custGeom>
              <a:rect b="b" l="l" r="r" t="t"/>
              <a:pathLst>
                <a:path extrusionOk="0" h="54422" w="6249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0"/>
            <p:cNvSpPr/>
            <p:nvPr/>
          </p:nvSpPr>
          <p:spPr>
            <a:xfrm>
              <a:off x="5752325" y="3728150"/>
              <a:ext cx="141425" cy="1349800"/>
            </a:xfrm>
            <a:custGeom>
              <a:rect b="b" l="l" r="r" t="t"/>
              <a:pathLst>
                <a:path extrusionOk="0" h="53992" w="5657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0"/>
            <p:cNvSpPr/>
            <p:nvPr/>
          </p:nvSpPr>
          <p:spPr>
            <a:xfrm>
              <a:off x="5744000" y="3720750"/>
              <a:ext cx="156225" cy="1365175"/>
            </a:xfrm>
            <a:custGeom>
              <a:rect b="b" l="l" r="r" t="t"/>
              <a:pathLst>
                <a:path extrusionOk="0" h="54607" w="6249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0"/>
            <p:cNvSpPr/>
            <p:nvPr/>
          </p:nvSpPr>
          <p:spPr>
            <a:xfrm>
              <a:off x="2587625" y="3728150"/>
              <a:ext cx="123875" cy="1337800"/>
            </a:xfrm>
            <a:custGeom>
              <a:rect b="b" l="l" r="r" t="t"/>
              <a:pathLst>
                <a:path extrusionOk="0" h="53512" w="4955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0"/>
            <p:cNvSpPr/>
            <p:nvPr/>
          </p:nvSpPr>
          <p:spPr>
            <a:xfrm>
              <a:off x="2580250" y="3720750"/>
              <a:ext cx="138650" cy="1352225"/>
            </a:xfrm>
            <a:custGeom>
              <a:rect b="b" l="l" r="r" t="t"/>
              <a:pathLst>
                <a:path extrusionOk="0" h="54089" w="5546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0"/>
            <p:cNvSpPr/>
            <p:nvPr/>
          </p:nvSpPr>
          <p:spPr>
            <a:xfrm>
              <a:off x="1894425" y="3728150"/>
              <a:ext cx="122975" cy="1333175"/>
            </a:xfrm>
            <a:custGeom>
              <a:rect b="b" l="l" r="r" t="t"/>
              <a:pathLst>
                <a:path extrusionOk="0" h="53327" w="4919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0"/>
            <p:cNvSpPr/>
            <p:nvPr/>
          </p:nvSpPr>
          <p:spPr>
            <a:xfrm>
              <a:off x="1887050" y="3720750"/>
              <a:ext cx="138650" cy="1348525"/>
            </a:xfrm>
            <a:custGeom>
              <a:rect b="b" l="l" r="r" t="t"/>
              <a:pathLst>
                <a:path extrusionOk="0" h="53941" w="5546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0"/>
            <p:cNvSpPr/>
            <p:nvPr/>
          </p:nvSpPr>
          <p:spPr>
            <a:xfrm>
              <a:off x="1912000" y="3654200"/>
              <a:ext cx="3986375" cy="114650"/>
            </a:xfrm>
            <a:custGeom>
              <a:rect b="b" l="l" r="r" t="t"/>
              <a:pathLst>
                <a:path extrusionOk="0" h="4586" w="159455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0"/>
            <p:cNvSpPr/>
            <p:nvPr/>
          </p:nvSpPr>
          <p:spPr>
            <a:xfrm>
              <a:off x="1904600" y="3646800"/>
              <a:ext cx="4001175" cy="130350"/>
            </a:xfrm>
            <a:custGeom>
              <a:rect b="b" l="l" r="r" t="t"/>
              <a:pathLst>
                <a:path extrusionOk="0" h="5214" w="160047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0"/>
            <p:cNvSpPr/>
            <p:nvPr/>
          </p:nvSpPr>
          <p:spPr>
            <a:xfrm>
              <a:off x="1912000" y="3654200"/>
              <a:ext cx="3986375" cy="39775"/>
            </a:xfrm>
            <a:custGeom>
              <a:rect b="b" l="l" r="r" t="t"/>
              <a:pathLst>
                <a:path extrusionOk="0" h="1591" w="159455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0"/>
            <p:cNvSpPr/>
            <p:nvPr/>
          </p:nvSpPr>
          <p:spPr>
            <a:xfrm>
              <a:off x="1904600" y="3646800"/>
              <a:ext cx="4001175" cy="54575"/>
            </a:xfrm>
            <a:custGeom>
              <a:rect b="b" l="l" r="r" t="t"/>
              <a:pathLst>
                <a:path extrusionOk="0" h="2183" w="160047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0"/>
            <p:cNvSpPr/>
            <p:nvPr/>
          </p:nvSpPr>
          <p:spPr>
            <a:xfrm>
              <a:off x="4901075" y="3654200"/>
              <a:ext cx="997300" cy="114650"/>
            </a:xfrm>
            <a:custGeom>
              <a:rect b="b" l="l" r="r" t="t"/>
              <a:pathLst>
                <a:path extrusionOk="0" h="4586" w="39892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0"/>
            <p:cNvSpPr/>
            <p:nvPr/>
          </p:nvSpPr>
          <p:spPr>
            <a:xfrm>
              <a:off x="4893675" y="3646800"/>
              <a:ext cx="1012100" cy="130350"/>
            </a:xfrm>
            <a:custGeom>
              <a:rect b="b" l="l" r="r" t="t"/>
              <a:pathLst>
                <a:path extrusionOk="0" h="5214" w="40484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0"/>
            <p:cNvSpPr/>
            <p:nvPr/>
          </p:nvSpPr>
          <p:spPr>
            <a:xfrm>
              <a:off x="1876875" y="3616300"/>
              <a:ext cx="4057550" cy="43475"/>
            </a:xfrm>
            <a:custGeom>
              <a:rect b="b" l="l" r="r" t="t"/>
              <a:pathLst>
                <a:path extrusionOk="0" h="1739" w="162302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0"/>
            <p:cNvSpPr/>
            <p:nvPr/>
          </p:nvSpPr>
          <p:spPr>
            <a:xfrm>
              <a:off x="1868550" y="3608925"/>
              <a:ext cx="4073275" cy="59175"/>
            </a:xfrm>
            <a:custGeom>
              <a:rect b="b" l="l" r="r" t="t"/>
              <a:pathLst>
                <a:path extrusionOk="0" h="2367" w="162931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0"/>
            <p:cNvSpPr/>
            <p:nvPr/>
          </p:nvSpPr>
          <p:spPr>
            <a:xfrm>
              <a:off x="4942650" y="3616300"/>
              <a:ext cx="991775" cy="43475"/>
            </a:xfrm>
            <a:custGeom>
              <a:rect b="b" l="l" r="r" t="t"/>
              <a:pathLst>
                <a:path extrusionOk="0" h="1739" w="39671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0"/>
            <p:cNvSpPr/>
            <p:nvPr/>
          </p:nvSpPr>
          <p:spPr>
            <a:xfrm>
              <a:off x="4935275" y="3608925"/>
              <a:ext cx="1006550" cy="59175"/>
            </a:xfrm>
            <a:custGeom>
              <a:rect b="b" l="l" r="r" t="t"/>
              <a:pathLst>
                <a:path extrusionOk="0" h="2367" w="40262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0"/>
            <p:cNvSpPr/>
            <p:nvPr/>
          </p:nvSpPr>
          <p:spPr>
            <a:xfrm>
              <a:off x="5555450" y="2786125"/>
              <a:ext cx="416875" cy="365650"/>
            </a:xfrm>
            <a:custGeom>
              <a:rect b="b" l="l" r="r" t="t"/>
              <a:pathLst>
                <a:path extrusionOk="0" h="14626" w="16675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0"/>
            <p:cNvSpPr/>
            <p:nvPr/>
          </p:nvSpPr>
          <p:spPr>
            <a:xfrm>
              <a:off x="5552675" y="2778000"/>
              <a:ext cx="427950" cy="381750"/>
            </a:xfrm>
            <a:custGeom>
              <a:rect b="b" l="l" r="r" t="t"/>
              <a:pathLst>
                <a:path extrusionOk="0" h="15270" w="17118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5414950" y="2624850"/>
              <a:ext cx="546275" cy="391175"/>
            </a:xfrm>
            <a:custGeom>
              <a:rect b="b" l="l" r="r" t="t"/>
              <a:pathLst>
                <a:path extrusionOk="0" h="15647" w="21851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5440850" y="2617175"/>
              <a:ext cx="512050" cy="406700"/>
            </a:xfrm>
            <a:custGeom>
              <a:rect b="b" l="l" r="r" t="t"/>
              <a:pathLst>
                <a:path extrusionOk="0" h="16268" w="20482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5732875" y="2898975"/>
              <a:ext cx="70300" cy="90700"/>
            </a:xfrm>
            <a:custGeom>
              <a:rect b="b" l="l" r="r" t="t"/>
              <a:pathLst>
                <a:path extrusionOk="0" h="3628" w="2812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5735675" y="2890750"/>
              <a:ext cx="67500" cy="106325"/>
            </a:xfrm>
            <a:custGeom>
              <a:rect b="b" l="l" r="r" t="t"/>
              <a:pathLst>
                <a:path extrusionOk="0" h="4253" w="270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5487050" y="4141300"/>
              <a:ext cx="251425" cy="785650"/>
            </a:xfrm>
            <a:custGeom>
              <a:rect b="b" l="l" r="r" t="t"/>
              <a:pathLst>
                <a:path extrusionOk="0" h="31426" w="10057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0"/>
            <p:cNvSpPr/>
            <p:nvPr/>
          </p:nvSpPr>
          <p:spPr>
            <a:xfrm>
              <a:off x="5478725" y="4133900"/>
              <a:ext cx="268075" cy="801375"/>
            </a:xfrm>
            <a:custGeom>
              <a:rect b="b" l="l" r="r" t="t"/>
              <a:pathLst>
                <a:path extrusionOk="0" h="32055" w="10723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0"/>
            <p:cNvSpPr/>
            <p:nvPr/>
          </p:nvSpPr>
          <p:spPr>
            <a:xfrm>
              <a:off x="5471350" y="4922300"/>
              <a:ext cx="282850" cy="117400"/>
            </a:xfrm>
            <a:custGeom>
              <a:rect b="b" l="l" r="r" t="t"/>
              <a:pathLst>
                <a:path extrusionOk="0" h="4696" w="11314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0"/>
            <p:cNvSpPr/>
            <p:nvPr/>
          </p:nvSpPr>
          <p:spPr>
            <a:xfrm>
              <a:off x="5463025" y="4913975"/>
              <a:ext cx="299475" cy="134050"/>
            </a:xfrm>
            <a:custGeom>
              <a:rect b="b" l="l" r="r" t="t"/>
              <a:pathLst>
                <a:path extrusionOk="0" h="5362" w="11979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0"/>
            <p:cNvSpPr/>
            <p:nvPr/>
          </p:nvSpPr>
          <p:spPr>
            <a:xfrm>
              <a:off x="5231950" y="3802100"/>
              <a:ext cx="1096200" cy="1127625"/>
            </a:xfrm>
            <a:custGeom>
              <a:rect b="b" l="l" r="r" t="t"/>
              <a:pathLst>
                <a:path extrusionOk="0" h="45105" w="43848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0"/>
            <p:cNvSpPr/>
            <p:nvPr/>
          </p:nvSpPr>
          <p:spPr>
            <a:xfrm>
              <a:off x="5223650" y="3794700"/>
              <a:ext cx="1075850" cy="1142425"/>
            </a:xfrm>
            <a:custGeom>
              <a:rect b="b" l="l" r="r" t="t"/>
              <a:pathLst>
                <a:path extrusionOk="0" h="45697" w="43034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0"/>
            <p:cNvSpPr/>
            <p:nvPr/>
          </p:nvSpPr>
          <p:spPr>
            <a:xfrm>
              <a:off x="5111800" y="4926000"/>
              <a:ext cx="308725" cy="134975"/>
            </a:xfrm>
            <a:custGeom>
              <a:rect b="b" l="l" r="r" t="t"/>
              <a:pathLst>
                <a:path extrusionOk="0" h="5399" w="12349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0"/>
            <p:cNvSpPr/>
            <p:nvPr/>
          </p:nvSpPr>
          <p:spPr>
            <a:xfrm>
              <a:off x="5103475" y="4918600"/>
              <a:ext cx="324450" cy="150675"/>
            </a:xfrm>
            <a:custGeom>
              <a:rect b="b" l="l" r="r" t="t"/>
              <a:pathLst>
                <a:path extrusionOk="0" h="6027" w="12978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0"/>
            <p:cNvSpPr/>
            <p:nvPr/>
          </p:nvSpPr>
          <p:spPr>
            <a:xfrm>
              <a:off x="5408500" y="3494300"/>
              <a:ext cx="201500" cy="90600"/>
            </a:xfrm>
            <a:custGeom>
              <a:rect b="b" l="l" r="r" t="t"/>
              <a:pathLst>
                <a:path extrusionOk="0" h="3624" w="806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5400175" y="3486925"/>
              <a:ext cx="218150" cy="105775"/>
            </a:xfrm>
            <a:custGeom>
              <a:rect b="b" l="l" r="r" t="t"/>
              <a:pathLst>
                <a:path extrusionOk="0" h="4231" w="8726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5410350" y="3530350"/>
              <a:ext cx="171000" cy="49025"/>
            </a:xfrm>
            <a:custGeom>
              <a:rect b="b" l="l" r="r" t="t"/>
              <a:pathLst>
                <a:path extrusionOk="0" h="1961" w="684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5412200" y="3522950"/>
              <a:ext cx="177475" cy="64725"/>
            </a:xfrm>
            <a:custGeom>
              <a:rect b="b" l="l" r="r" t="t"/>
              <a:pathLst>
                <a:path extrusionOk="0" h="2589" w="7099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5597050" y="3530350"/>
              <a:ext cx="448275" cy="196900"/>
            </a:xfrm>
            <a:custGeom>
              <a:rect b="b" l="l" r="r" t="t"/>
              <a:pathLst>
                <a:path extrusionOk="0" h="7876" w="17931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5588725" y="3522775"/>
              <a:ext cx="464000" cy="212250"/>
            </a:xfrm>
            <a:custGeom>
              <a:rect b="b" l="l" r="r" t="t"/>
              <a:pathLst>
                <a:path extrusionOk="0" h="8490" w="1856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5831800" y="3033350"/>
              <a:ext cx="475100" cy="853075"/>
            </a:xfrm>
            <a:custGeom>
              <a:rect b="b" l="l" r="r" t="t"/>
              <a:pathLst>
                <a:path extrusionOk="0" h="34123" w="19004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5847525" y="3025700"/>
              <a:ext cx="462150" cy="867925"/>
            </a:xfrm>
            <a:custGeom>
              <a:rect b="b" l="l" r="r" t="t"/>
              <a:pathLst>
                <a:path extrusionOk="0" h="34717" w="18486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0"/>
            <p:cNvSpPr/>
            <p:nvPr/>
          </p:nvSpPr>
          <p:spPr>
            <a:xfrm>
              <a:off x="5828100" y="2996750"/>
              <a:ext cx="275450" cy="262825"/>
            </a:xfrm>
            <a:custGeom>
              <a:rect b="b" l="l" r="r" t="t"/>
              <a:pathLst>
                <a:path extrusionOk="0" h="10513" w="11018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5820725" y="2989650"/>
              <a:ext cx="291150" cy="277325"/>
            </a:xfrm>
            <a:custGeom>
              <a:rect b="b" l="l" r="r" t="t"/>
              <a:pathLst>
                <a:path extrusionOk="0" h="11093" w="11646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5256900" y="3187450"/>
              <a:ext cx="816150" cy="609925"/>
            </a:xfrm>
            <a:custGeom>
              <a:rect b="b" l="l" r="r" t="t"/>
              <a:pathLst>
                <a:path extrusionOk="0" h="24397" w="32646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5248600" y="3179325"/>
              <a:ext cx="832775" cy="625550"/>
            </a:xfrm>
            <a:custGeom>
              <a:rect b="b" l="l" r="r" t="t"/>
              <a:pathLst>
                <a:path extrusionOk="0" h="25022" w="33311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5945500" y="3431225"/>
              <a:ext cx="158050" cy="58725"/>
            </a:xfrm>
            <a:custGeom>
              <a:rect b="b" l="l" r="r" t="t"/>
              <a:pathLst>
                <a:path extrusionOk="0" h="2349" w="6322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5066625" y="3521850"/>
              <a:ext cx="194000" cy="95400"/>
            </a:xfrm>
            <a:custGeom>
              <a:rect b="b" l="l" r="r" t="t"/>
              <a:pathLst>
                <a:path extrusionOk="0" h="3816" w="776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5061900" y="3513725"/>
              <a:ext cx="206125" cy="110925"/>
            </a:xfrm>
            <a:custGeom>
              <a:rect b="b" l="l" r="r" t="t"/>
              <a:pathLst>
                <a:path extrusionOk="0" h="4437" w="8245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5958425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0"/>
            <p:cNvSpPr/>
            <p:nvPr/>
          </p:nvSpPr>
          <p:spPr>
            <a:xfrm>
              <a:off x="5951950" y="4199525"/>
              <a:ext cx="162700" cy="886400"/>
            </a:xfrm>
            <a:custGeom>
              <a:rect b="b" l="l" r="r" t="t"/>
              <a:pathLst>
                <a:path extrusionOk="0" h="35456" w="6508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0"/>
            <p:cNvSpPr/>
            <p:nvPr/>
          </p:nvSpPr>
          <p:spPr>
            <a:xfrm>
              <a:off x="6388200" y="4228175"/>
              <a:ext cx="260675" cy="847075"/>
            </a:xfrm>
            <a:custGeom>
              <a:rect b="b" l="l" r="r" t="t"/>
              <a:pathLst>
                <a:path extrusionOk="0" h="33883" w="10427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6379900" y="4220175"/>
              <a:ext cx="274525" cy="862975"/>
            </a:xfrm>
            <a:custGeom>
              <a:rect b="b" l="l" r="r" t="t"/>
              <a:pathLst>
                <a:path extrusionOk="0" h="34519" w="10981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6024975" y="4218000"/>
              <a:ext cx="189500" cy="859700"/>
            </a:xfrm>
            <a:custGeom>
              <a:rect b="b" l="l" r="r" t="t"/>
              <a:pathLst>
                <a:path extrusionOk="0" h="34388" w="758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6016650" y="4210000"/>
              <a:ext cx="205225" cy="875925"/>
            </a:xfrm>
            <a:custGeom>
              <a:rect b="b" l="l" r="r" t="t"/>
              <a:pathLst>
                <a:path extrusionOk="0" h="35037" w="8209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5491675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5484275" y="4199525"/>
              <a:ext cx="163625" cy="886400"/>
            </a:xfrm>
            <a:custGeom>
              <a:rect b="b" l="l" r="r" t="t"/>
              <a:pathLst>
                <a:path extrusionOk="0" h="35456" w="6545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5447300" y="3236425"/>
              <a:ext cx="1197875" cy="1049075"/>
            </a:xfrm>
            <a:custGeom>
              <a:rect b="b" l="l" r="r" t="t"/>
              <a:pathLst>
                <a:path extrusionOk="0" h="41963" w="47915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5451925" y="3229050"/>
              <a:ext cx="1193250" cy="1063850"/>
            </a:xfrm>
            <a:custGeom>
              <a:rect b="b" l="l" r="r" t="t"/>
              <a:pathLst>
                <a:path extrusionOk="0" h="42554" w="4773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5447300" y="3236425"/>
              <a:ext cx="824475" cy="1049075"/>
            </a:xfrm>
            <a:custGeom>
              <a:rect b="b" l="l" r="r" t="t"/>
              <a:pathLst>
                <a:path extrusionOk="0" h="41963" w="32979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0"/>
            <p:cNvSpPr/>
            <p:nvPr/>
          </p:nvSpPr>
          <p:spPr>
            <a:xfrm>
              <a:off x="5451925" y="3229050"/>
              <a:ext cx="819850" cy="1063850"/>
            </a:xfrm>
            <a:custGeom>
              <a:rect b="b" l="l" r="r" t="t"/>
              <a:pathLst>
                <a:path extrusionOk="0" h="42554" w="32794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0"/>
            <p:cNvSpPr/>
            <p:nvPr/>
          </p:nvSpPr>
          <p:spPr>
            <a:xfrm>
              <a:off x="1921250" y="3013700"/>
              <a:ext cx="161750" cy="177475"/>
            </a:xfrm>
            <a:custGeom>
              <a:rect b="b" l="l" r="r" t="t"/>
              <a:pathLst>
                <a:path extrusionOk="0" h="7099" w="647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1913850" y="3005375"/>
              <a:ext cx="178400" cy="193650"/>
            </a:xfrm>
            <a:custGeom>
              <a:rect b="b" l="l" r="r" t="t"/>
              <a:pathLst>
                <a:path extrusionOk="0" h="7746" w="7136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2021050" y="3965400"/>
              <a:ext cx="612825" cy="1046575"/>
            </a:xfrm>
            <a:custGeom>
              <a:rect b="b" l="l" r="r" t="t"/>
              <a:pathLst>
                <a:path extrusionOk="0" h="41863" w="24513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0"/>
            <p:cNvSpPr/>
            <p:nvPr/>
          </p:nvSpPr>
          <p:spPr>
            <a:xfrm>
              <a:off x="2036775" y="3957375"/>
              <a:ext cx="586925" cy="1062000"/>
            </a:xfrm>
            <a:custGeom>
              <a:rect b="b" l="l" r="r" t="t"/>
              <a:pathLst>
                <a:path extrusionOk="0" h="42480" w="23477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2073750" y="4916750"/>
              <a:ext cx="287200" cy="118325"/>
            </a:xfrm>
            <a:custGeom>
              <a:rect b="b" l="l" r="r" t="t"/>
              <a:pathLst>
                <a:path extrusionOk="0" h="4733" w="11488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2079300" y="4909350"/>
              <a:ext cx="287450" cy="134050"/>
            </a:xfrm>
            <a:custGeom>
              <a:rect b="b" l="l" r="r" t="t"/>
              <a:pathLst>
                <a:path extrusionOk="0" h="5362" w="11498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0"/>
            <p:cNvSpPr/>
            <p:nvPr/>
          </p:nvSpPr>
          <p:spPr>
            <a:xfrm>
              <a:off x="2208675" y="4889025"/>
              <a:ext cx="101700" cy="88750"/>
            </a:xfrm>
            <a:custGeom>
              <a:rect b="b" l="l" r="r" t="t"/>
              <a:pathLst>
                <a:path extrusionOk="0" h="3550" w="4068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0"/>
            <p:cNvSpPr/>
            <p:nvPr/>
          </p:nvSpPr>
          <p:spPr>
            <a:xfrm>
              <a:off x="2201300" y="4881625"/>
              <a:ext cx="117400" cy="103925"/>
            </a:xfrm>
            <a:custGeom>
              <a:rect b="b" l="l" r="r" t="t"/>
              <a:pathLst>
                <a:path extrusionOk="0" h="4157" w="4696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2129500" y="3838700"/>
              <a:ext cx="832475" cy="1182875"/>
            </a:xfrm>
            <a:custGeom>
              <a:rect b="b" l="l" r="r" t="t"/>
              <a:pathLst>
                <a:path extrusionOk="0" h="47315" w="33299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2149525" y="3831675"/>
              <a:ext cx="811550" cy="1197875"/>
            </a:xfrm>
            <a:custGeom>
              <a:rect b="b" l="l" r="r" t="t"/>
              <a:pathLst>
                <a:path extrusionOk="0" h="47915" w="32462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0"/>
            <p:cNvSpPr/>
            <p:nvPr/>
          </p:nvSpPr>
          <p:spPr>
            <a:xfrm>
              <a:off x="2676375" y="4926925"/>
              <a:ext cx="287175" cy="118325"/>
            </a:xfrm>
            <a:custGeom>
              <a:rect b="b" l="l" r="r" t="t"/>
              <a:pathLst>
                <a:path extrusionOk="0" h="4733" w="11487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0"/>
            <p:cNvSpPr/>
            <p:nvPr/>
          </p:nvSpPr>
          <p:spPr>
            <a:xfrm>
              <a:off x="2681900" y="4919525"/>
              <a:ext cx="287475" cy="133125"/>
            </a:xfrm>
            <a:custGeom>
              <a:rect b="b" l="l" r="r" t="t"/>
              <a:pathLst>
                <a:path extrusionOk="0" h="5325" w="11499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0"/>
            <p:cNvSpPr/>
            <p:nvPr/>
          </p:nvSpPr>
          <p:spPr>
            <a:xfrm>
              <a:off x="2816850" y="4909350"/>
              <a:ext cx="98000" cy="95225"/>
            </a:xfrm>
            <a:custGeom>
              <a:rect b="b" l="l" r="r" t="t"/>
              <a:pathLst>
                <a:path extrusionOk="0" h="3809" w="392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0"/>
            <p:cNvSpPr/>
            <p:nvPr/>
          </p:nvSpPr>
          <p:spPr>
            <a:xfrm>
              <a:off x="2809450" y="4901600"/>
              <a:ext cx="113725" cy="111000"/>
            </a:xfrm>
            <a:custGeom>
              <a:rect b="b" l="l" r="r" t="t"/>
              <a:pathLst>
                <a:path extrusionOk="0" h="4440" w="4549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0"/>
            <p:cNvSpPr/>
            <p:nvPr/>
          </p:nvSpPr>
          <p:spPr>
            <a:xfrm>
              <a:off x="1840825" y="3478600"/>
              <a:ext cx="636850" cy="232925"/>
            </a:xfrm>
            <a:custGeom>
              <a:rect b="b" l="l" r="r" t="t"/>
              <a:pathLst>
                <a:path extrusionOk="0" h="9317" w="25474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0"/>
            <p:cNvSpPr/>
            <p:nvPr/>
          </p:nvSpPr>
          <p:spPr>
            <a:xfrm>
              <a:off x="1832500" y="3471200"/>
              <a:ext cx="652575" cy="248325"/>
            </a:xfrm>
            <a:custGeom>
              <a:rect b="b" l="l" r="r" t="t"/>
              <a:pathLst>
                <a:path extrusionOk="0" h="9933" w="26103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0"/>
            <p:cNvSpPr/>
            <p:nvPr/>
          </p:nvSpPr>
          <p:spPr>
            <a:xfrm>
              <a:off x="2303875" y="3514650"/>
              <a:ext cx="171025" cy="49925"/>
            </a:xfrm>
            <a:custGeom>
              <a:rect b="b" l="l" r="r" t="t"/>
              <a:pathLst>
                <a:path extrusionOk="0" h="1997" w="6841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0"/>
            <p:cNvSpPr/>
            <p:nvPr/>
          </p:nvSpPr>
          <p:spPr>
            <a:xfrm>
              <a:off x="2296500" y="3507250"/>
              <a:ext cx="177475" cy="64725"/>
            </a:xfrm>
            <a:custGeom>
              <a:rect b="b" l="l" r="r" t="t"/>
              <a:pathLst>
                <a:path extrusionOk="0" h="2589" w="7099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0"/>
            <p:cNvSpPr/>
            <p:nvPr/>
          </p:nvSpPr>
          <p:spPr>
            <a:xfrm>
              <a:off x="1536750" y="3107250"/>
              <a:ext cx="905800" cy="1073350"/>
            </a:xfrm>
            <a:custGeom>
              <a:rect b="b" l="l" r="r" t="t"/>
              <a:pathLst>
                <a:path extrusionOk="0" h="42934" w="36232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0"/>
            <p:cNvSpPr/>
            <p:nvPr/>
          </p:nvSpPr>
          <p:spPr>
            <a:xfrm>
              <a:off x="1535825" y="3099650"/>
              <a:ext cx="904875" cy="1088800"/>
            </a:xfrm>
            <a:custGeom>
              <a:rect b="b" l="l" r="r" t="t"/>
              <a:pathLst>
                <a:path extrusionOk="0" h="43552" w="36195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0"/>
            <p:cNvSpPr/>
            <p:nvPr/>
          </p:nvSpPr>
          <p:spPr>
            <a:xfrm>
              <a:off x="2022900" y="2863875"/>
              <a:ext cx="279150" cy="311575"/>
            </a:xfrm>
            <a:custGeom>
              <a:rect b="b" l="l" r="r" t="t"/>
              <a:pathLst>
                <a:path extrusionOk="0" h="12463" w="11166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0"/>
            <p:cNvSpPr/>
            <p:nvPr/>
          </p:nvSpPr>
          <p:spPr>
            <a:xfrm>
              <a:off x="2014600" y="2855650"/>
              <a:ext cx="294850" cy="327200"/>
            </a:xfrm>
            <a:custGeom>
              <a:rect b="b" l="l" r="r" t="t"/>
              <a:pathLst>
                <a:path extrusionOk="0" h="13088" w="11794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0"/>
            <p:cNvSpPr/>
            <p:nvPr/>
          </p:nvSpPr>
          <p:spPr>
            <a:xfrm>
              <a:off x="1440650" y="2636575"/>
              <a:ext cx="1007450" cy="899975"/>
            </a:xfrm>
            <a:custGeom>
              <a:rect b="b" l="l" r="r" t="t"/>
              <a:pathLst>
                <a:path extrusionOk="0" h="35999" w="40298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0"/>
            <p:cNvSpPr/>
            <p:nvPr/>
          </p:nvSpPr>
          <p:spPr>
            <a:xfrm>
              <a:off x="1452650" y="2629200"/>
              <a:ext cx="995450" cy="915050"/>
            </a:xfrm>
            <a:custGeom>
              <a:rect b="b" l="l" r="r" t="t"/>
              <a:pathLst>
                <a:path extrusionOk="0" h="36602" w="39818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0"/>
            <p:cNvSpPr/>
            <p:nvPr/>
          </p:nvSpPr>
          <p:spPr>
            <a:xfrm>
              <a:off x="1917550" y="3189350"/>
              <a:ext cx="738725" cy="637725"/>
            </a:xfrm>
            <a:custGeom>
              <a:rect b="b" l="l" r="r" t="t"/>
              <a:pathLst>
                <a:path extrusionOk="0" h="25509" w="29549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0"/>
            <p:cNvSpPr/>
            <p:nvPr/>
          </p:nvSpPr>
          <p:spPr>
            <a:xfrm>
              <a:off x="1908300" y="3181900"/>
              <a:ext cx="755150" cy="653500"/>
            </a:xfrm>
            <a:custGeom>
              <a:rect b="b" l="l" r="r" t="t"/>
              <a:pathLst>
                <a:path extrusionOk="0" h="26140" w="30206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0"/>
            <p:cNvSpPr/>
            <p:nvPr/>
          </p:nvSpPr>
          <p:spPr>
            <a:xfrm>
              <a:off x="2058950" y="3511875"/>
              <a:ext cx="597325" cy="315200"/>
            </a:xfrm>
            <a:custGeom>
              <a:rect b="b" l="l" r="r" t="t"/>
              <a:pathLst>
                <a:path extrusionOk="0" h="12608" w="23893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0"/>
            <p:cNvSpPr/>
            <p:nvPr/>
          </p:nvSpPr>
          <p:spPr>
            <a:xfrm>
              <a:off x="2050625" y="3503550"/>
              <a:ext cx="612825" cy="331850"/>
            </a:xfrm>
            <a:custGeom>
              <a:rect b="b" l="l" r="r" t="t"/>
              <a:pathLst>
                <a:path extrusionOk="0" h="13274" w="24513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0"/>
            <p:cNvSpPr/>
            <p:nvPr/>
          </p:nvSpPr>
          <p:spPr>
            <a:xfrm>
              <a:off x="166060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0"/>
            <p:cNvSpPr/>
            <p:nvPr/>
          </p:nvSpPr>
          <p:spPr>
            <a:xfrm>
              <a:off x="1652275" y="4199525"/>
              <a:ext cx="162700" cy="886400"/>
            </a:xfrm>
            <a:custGeom>
              <a:rect b="b" l="l" r="r" t="t"/>
              <a:pathLst>
                <a:path extrusionOk="0" h="35456" w="6508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0"/>
            <p:cNvSpPr/>
            <p:nvPr/>
          </p:nvSpPr>
          <p:spPr>
            <a:xfrm>
              <a:off x="1118050" y="4228175"/>
              <a:ext cx="260675" cy="847075"/>
            </a:xfrm>
            <a:custGeom>
              <a:rect b="b" l="l" r="r" t="t"/>
              <a:pathLst>
                <a:path extrusionOk="0" h="33883" w="10427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0"/>
            <p:cNvSpPr/>
            <p:nvPr/>
          </p:nvSpPr>
          <p:spPr>
            <a:xfrm>
              <a:off x="1112500" y="4220175"/>
              <a:ext cx="274550" cy="862975"/>
            </a:xfrm>
            <a:custGeom>
              <a:rect b="b" l="l" r="r" t="t"/>
              <a:pathLst>
                <a:path extrusionOk="0" h="34519" w="10982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0"/>
            <p:cNvSpPr/>
            <p:nvPr/>
          </p:nvSpPr>
          <p:spPr>
            <a:xfrm>
              <a:off x="1551525" y="4218000"/>
              <a:ext cx="190425" cy="859700"/>
            </a:xfrm>
            <a:custGeom>
              <a:rect b="b" l="l" r="r" t="t"/>
              <a:pathLst>
                <a:path extrusionOk="0" h="34388" w="7617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0"/>
            <p:cNvSpPr/>
            <p:nvPr/>
          </p:nvSpPr>
          <p:spPr>
            <a:xfrm>
              <a:off x="1545075" y="4210000"/>
              <a:ext cx="205200" cy="875925"/>
            </a:xfrm>
            <a:custGeom>
              <a:rect b="b" l="l" r="r" t="t"/>
              <a:pathLst>
                <a:path extrusionOk="0" h="35037" w="8208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0"/>
            <p:cNvSpPr/>
            <p:nvPr/>
          </p:nvSpPr>
          <p:spPr>
            <a:xfrm>
              <a:off x="2127350" y="4206925"/>
              <a:ext cx="147900" cy="871025"/>
            </a:xfrm>
            <a:custGeom>
              <a:rect b="b" l="l" r="r" t="t"/>
              <a:pathLst>
                <a:path extrusionOk="0" h="34841" w="5916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0"/>
            <p:cNvSpPr/>
            <p:nvPr/>
          </p:nvSpPr>
          <p:spPr>
            <a:xfrm>
              <a:off x="2119025" y="4199525"/>
              <a:ext cx="162700" cy="886400"/>
            </a:xfrm>
            <a:custGeom>
              <a:rect b="b" l="l" r="r" t="t"/>
              <a:pathLst>
                <a:path extrusionOk="0" h="35456" w="6508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0"/>
            <p:cNvSpPr/>
            <p:nvPr/>
          </p:nvSpPr>
          <p:spPr>
            <a:xfrm>
              <a:off x="1121750" y="3236425"/>
              <a:ext cx="1197875" cy="1049075"/>
            </a:xfrm>
            <a:custGeom>
              <a:rect b="b" l="l" r="r" t="t"/>
              <a:pathLst>
                <a:path extrusionOk="0" h="41963" w="47915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0"/>
            <p:cNvSpPr/>
            <p:nvPr/>
          </p:nvSpPr>
          <p:spPr>
            <a:xfrm>
              <a:off x="1121750" y="3229050"/>
              <a:ext cx="1192325" cy="1063850"/>
            </a:xfrm>
            <a:custGeom>
              <a:rect b="b" l="l" r="r" t="t"/>
              <a:pathLst>
                <a:path extrusionOk="0" h="42554" w="47693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0"/>
            <p:cNvSpPr/>
            <p:nvPr/>
          </p:nvSpPr>
          <p:spPr>
            <a:xfrm>
              <a:off x="1495150" y="3236425"/>
              <a:ext cx="824475" cy="1049075"/>
            </a:xfrm>
            <a:custGeom>
              <a:rect b="b" l="l" r="r" t="t"/>
              <a:pathLst>
                <a:path extrusionOk="0" h="41963" w="32979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0"/>
            <p:cNvSpPr/>
            <p:nvPr/>
          </p:nvSpPr>
          <p:spPr>
            <a:xfrm>
              <a:off x="1495150" y="3229050"/>
              <a:ext cx="818925" cy="1063850"/>
            </a:xfrm>
            <a:custGeom>
              <a:rect b="b" l="l" r="r" t="t"/>
              <a:pathLst>
                <a:path extrusionOk="0" h="42554" w="32757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"/>
          <p:cNvSpPr txBox="1"/>
          <p:nvPr>
            <p:ph idx="1" type="subTitle"/>
          </p:nvPr>
        </p:nvSpPr>
        <p:spPr>
          <a:xfrm>
            <a:off x="5619975" y="1386525"/>
            <a:ext cx="29670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Define query for GPT-4: Generate new teaching ideas from topic tokens.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Specify response format: Include use cases, real-life examples, discussion ideas, and related links.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Make API call: Send request to OpenAI and retrieve response.</a:t>
            </a:r>
            <a:endParaRPr sz="1300"/>
          </a:p>
        </p:txBody>
      </p:sp>
      <p:sp>
        <p:nvSpPr>
          <p:cNvPr id="860" name="Google Shape;860;p1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EXPLAINED</a:t>
            </a:r>
            <a:endParaRPr/>
          </a:p>
        </p:txBody>
      </p:sp>
      <p:cxnSp>
        <p:nvCxnSpPr>
          <p:cNvPr id="861" name="Google Shape;861;p1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862" name="Google Shape;862;p11"/>
          <p:cNvGrpSpPr/>
          <p:nvPr/>
        </p:nvGrpSpPr>
        <p:grpSpPr>
          <a:xfrm>
            <a:off x="1092371" y="1386523"/>
            <a:ext cx="3878335" cy="2900022"/>
            <a:chOff x="238125" y="1973675"/>
            <a:chExt cx="2558775" cy="1951825"/>
          </a:xfrm>
        </p:grpSpPr>
        <p:sp>
          <p:nvSpPr>
            <p:cNvPr id="863" name="Google Shape;863;p11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9" name="Google Shape;869;p11"/>
          <p:cNvSpPr/>
          <p:nvPr/>
        </p:nvSpPr>
        <p:spPr>
          <a:xfrm>
            <a:off x="1247300" y="1524675"/>
            <a:ext cx="3554700" cy="215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0" name="Google Shape;87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300" y="1937650"/>
            <a:ext cx="3554699" cy="128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"/>
          <p:cNvSpPr txBox="1"/>
          <p:nvPr>
            <p:ph idx="1" type="subTitle"/>
          </p:nvPr>
        </p:nvSpPr>
        <p:spPr>
          <a:xfrm>
            <a:off x="5619975" y="1386525"/>
            <a:ext cx="29670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Define search query: Subject + 'machine learning'.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Google search: Find relevant links using googlesearch-python.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Check availability: Verify link with requests; return first accessible link.</a:t>
            </a:r>
            <a:endParaRPr sz="1300"/>
          </a:p>
        </p:txBody>
      </p:sp>
      <p:sp>
        <p:nvSpPr>
          <p:cNvPr id="876" name="Google Shape;876;p1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EXPLAINED</a:t>
            </a:r>
            <a:endParaRPr/>
          </a:p>
        </p:txBody>
      </p:sp>
      <p:cxnSp>
        <p:nvCxnSpPr>
          <p:cNvPr id="877" name="Google Shape;877;p1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878" name="Google Shape;878;p12"/>
          <p:cNvGrpSpPr/>
          <p:nvPr/>
        </p:nvGrpSpPr>
        <p:grpSpPr>
          <a:xfrm>
            <a:off x="1092371" y="1386523"/>
            <a:ext cx="3878335" cy="2900022"/>
            <a:chOff x="238125" y="1973675"/>
            <a:chExt cx="2558775" cy="1951825"/>
          </a:xfrm>
        </p:grpSpPr>
        <p:sp>
          <p:nvSpPr>
            <p:cNvPr id="879" name="Google Shape;879;p12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2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2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2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2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2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5" name="Google Shape;885;p12"/>
          <p:cNvSpPr/>
          <p:nvPr/>
        </p:nvSpPr>
        <p:spPr>
          <a:xfrm>
            <a:off x="1247300" y="1524675"/>
            <a:ext cx="3554700" cy="215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6" name="Google Shape;886;p12"/>
          <p:cNvPicPr preferRelativeResize="0"/>
          <p:nvPr/>
        </p:nvPicPr>
        <p:blipFill rotWithShape="1">
          <a:blip r:embed="rId4">
            <a:alphaModFix/>
          </a:blip>
          <a:srcRect b="0" l="0" r="40453" t="0"/>
          <a:stretch/>
        </p:blipFill>
        <p:spPr>
          <a:xfrm>
            <a:off x="1377787" y="1530988"/>
            <a:ext cx="3293725" cy="20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3"/>
          <p:cNvSpPr txBox="1"/>
          <p:nvPr>
            <p:ph idx="1" type="subTitle"/>
          </p:nvPr>
        </p:nvSpPr>
        <p:spPr>
          <a:xfrm>
            <a:off x="5619975" y="1386525"/>
            <a:ext cx="29670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Extract text: Use PyPDF2 to read the PDF.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Preprocess text: Clean and tokenize using the preprocess function.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Generate report: Query GPT-4 for teaching ideas, find relevant links, and compile the final report.</a:t>
            </a:r>
            <a:endParaRPr sz="1300"/>
          </a:p>
        </p:txBody>
      </p:sp>
      <p:sp>
        <p:nvSpPr>
          <p:cNvPr id="892" name="Google Shape;892;p1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EXPLAINED</a:t>
            </a:r>
            <a:endParaRPr/>
          </a:p>
        </p:txBody>
      </p:sp>
      <p:cxnSp>
        <p:nvCxnSpPr>
          <p:cNvPr id="893" name="Google Shape;893;p1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894" name="Google Shape;894;p13"/>
          <p:cNvGrpSpPr/>
          <p:nvPr/>
        </p:nvGrpSpPr>
        <p:grpSpPr>
          <a:xfrm>
            <a:off x="1092371" y="1386523"/>
            <a:ext cx="3878335" cy="2900022"/>
            <a:chOff x="238125" y="1973675"/>
            <a:chExt cx="2558775" cy="1951825"/>
          </a:xfrm>
        </p:grpSpPr>
        <p:sp>
          <p:nvSpPr>
            <p:cNvPr id="895" name="Google Shape;895;p13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1" name="Google Shape;901;p13"/>
          <p:cNvSpPr/>
          <p:nvPr/>
        </p:nvSpPr>
        <p:spPr>
          <a:xfrm>
            <a:off x="1247300" y="1524675"/>
            <a:ext cx="3554700" cy="215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2" name="Google Shape;90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2138" y="1524675"/>
            <a:ext cx="2618809" cy="21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"/>
          <p:cNvSpPr txBox="1"/>
          <p:nvPr>
            <p:ph idx="1" type="subTitle"/>
          </p:nvPr>
        </p:nvSpPr>
        <p:spPr>
          <a:xfrm>
            <a:off x="5619975" y="1386525"/>
            <a:ext cx="29670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Define interface: Set function, input/output types, and settings.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Launch app: Start Gradio for PDF upload and teaching report generation.</a:t>
            </a:r>
            <a:endParaRPr sz="1300"/>
          </a:p>
        </p:txBody>
      </p:sp>
      <p:sp>
        <p:nvSpPr>
          <p:cNvPr id="908" name="Google Shape;908;p1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EXPLAINED</a:t>
            </a:r>
            <a:endParaRPr/>
          </a:p>
        </p:txBody>
      </p:sp>
      <p:cxnSp>
        <p:nvCxnSpPr>
          <p:cNvPr id="909" name="Google Shape;909;p1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910" name="Google Shape;910;p14"/>
          <p:cNvGrpSpPr/>
          <p:nvPr/>
        </p:nvGrpSpPr>
        <p:grpSpPr>
          <a:xfrm>
            <a:off x="1092371" y="1386523"/>
            <a:ext cx="3878335" cy="2900022"/>
            <a:chOff x="238125" y="1973675"/>
            <a:chExt cx="2558775" cy="1951825"/>
          </a:xfrm>
        </p:grpSpPr>
        <p:sp>
          <p:nvSpPr>
            <p:cNvPr id="911" name="Google Shape;911;p14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7" name="Google Shape;917;p14"/>
          <p:cNvSpPr/>
          <p:nvPr/>
        </p:nvSpPr>
        <p:spPr>
          <a:xfrm>
            <a:off x="1247300" y="1524675"/>
            <a:ext cx="3554700" cy="215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8" name="Google Shape;91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2324" y="1881399"/>
            <a:ext cx="3484650" cy="1380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/DEMO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924" name="Google Shape;924;p1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925" name="Google Shape;925;p15"/>
          <p:cNvGrpSpPr/>
          <p:nvPr/>
        </p:nvGrpSpPr>
        <p:grpSpPr>
          <a:xfrm>
            <a:off x="1160312" y="958694"/>
            <a:ext cx="5868675" cy="4166904"/>
            <a:chOff x="1230400" y="1190400"/>
            <a:chExt cx="4837750" cy="3948175"/>
          </a:xfrm>
        </p:grpSpPr>
        <p:sp>
          <p:nvSpPr>
            <p:cNvPr id="926" name="Google Shape;926;p15"/>
            <p:cNvSpPr/>
            <p:nvPr/>
          </p:nvSpPr>
          <p:spPr>
            <a:xfrm>
              <a:off x="1972925" y="4531000"/>
              <a:ext cx="4095225" cy="240325"/>
            </a:xfrm>
            <a:custGeom>
              <a:rect b="b" l="l" r="r" t="t"/>
              <a:pathLst>
                <a:path extrusionOk="0" h="9613" w="163809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1972925" y="4535825"/>
              <a:ext cx="4095225" cy="235500"/>
            </a:xfrm>
            <a:custGeom>
              <a:rect b="b" l="l" r="r" t="t"/>
              <a:pathLst>
                <a:path extrusionOk="0" h="9420" w="163809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2121600" y="3176250"/>
              <a:ext cx="133425" cy="207225"/>
            </a:xfrm>
            <a:custGeom>
              <a:rect b="b" l="l" r="r" t="t"/>
              <a:pathLst>
                <a:path extrusionOk="0" h="8289" w="5337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1502000" y="3626850"/>
              <a:ext cx="143875" cy="202650"/>
            </a:xfrm>
            <a:custGeom>
              <a:rect b="b" l="l" r="r" t="t"/>
              <a:pathLst>
                <a:path extrusionOk="0" h="8106" w="5755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2656800" y="3458200"/>
              <a:ext cx="462900" cy="1053550"/>
            </a:xfrm>
            <a:custGeom>
              <a:rect b="b" l="l" r="r" t="t"/>
              <a:pathLst>
                <a:path extrusionOk="0" h="42142" w="18516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1230400" y="3120375"/>
              <a:ext cx="1581525" cy="1453250"/>
            </a:xfrm>
            <a:custGeom>
              <a:rect b="b" l="l" r="r" t="t"/>
              <a:pathLst>
                <a:path extrusionOk="0" h="58130" w="63261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2969400" y="4123575"/>
              <a:ext cx="426750" cy="440400"/>
            </a:xfrm>
            <a:custGeom>
              <a:rect b="b" l="l" r="r" t="t"/>
              <a:pathLst>
                <a:path extrusionOk="0" h="17616" w="1707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1515675" y="3626950"/>
              <a:ext cx="126175" cy="202525"/>
            </a:xfrm>
            <a:custGeom>
              <a:rect b="b" l="l" r="r" t="t"/>
              <a:pathLst>
                <a:path extrusionOk="0" h="8101" w="5047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2659200" y="4023125"/>
              <a:ext cx="458100" cy="488625"/>
            </a:xfrm>
            <a:custGeom>
              <a:rect b="b" l="l" r="r" t="t"/>
              <a:pathLst>
                <a:path extrusionOk="0" h="19545" w="18324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1239225" y="3702475"/>
              <a:ext cx="1564650" cy="871150"/>
            </a:xfrm>
            <a:custGeom>
              <a:rect b="b" l="l" r="r" t="t"/>
              <a:pathLst>
                <a:path extrusionOk="0" h="34846" w="62586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2159350" y="3969275"/>
              <a:ext cx="152725" cy="66725"/>
            </a:xfrm>
            <a:custGeom>
              <a:rect b="b" l="l" r="r" t="t"/>
              <a:pathLst>
                <a:path extrusionOk="0" h="2669" w="6109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2104725" y="3692850"/>
              <a:ext cx="29750" cy="98050"/>
            </a:xfrm>
            <a:custGeom>
              <a:rect b="b" l="l" r="r" t="t"/>
              <a:pathLst>
                <a:path extrusionOk="0" h="3922" w="119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2091050" y="3538550"/>
              <a:ext cx="43425" cy="60300"/>
            </a:xfrm>
            <a:custGeom>
              <a:rect b="b" l="l" r="r" t="t"/>
              <a:pathLst>
                <a:path extrusionOk="0" h="2412" w="1737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1844350" y="3120675"/>
              <a:ext cx="110925" cy="121375"/>
            </a:xfrm>
            <a:custGeom>
              <a:rect b="b" l="l" r="r" t="t"/>
              <a:pathLst>
                <a:path extrusionOk="0" h="4855" w="4437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2971000" y="4123575"/>
              <a:ext cx="423525" cy="440400"/>
            </a:xfrm>
            <a:custGeom>
              <a:rect b="b" l="l" r="r" t="t"/>
              <a:pathLst>
                <a:path extrusionOk="0" h="17616" w="16941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2693750" y="3458200"/>
              <a:ext cx="388975" cy="1053550"/>
            </a:xfrm>
            <a:custGeom>
              <a:rect b="b" l="l" r="r" t="t"/>
              <a:pathLst>
                <a:path extrusionOk="0" h="42142" w="15559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2391600" y="4114750"/>
              <a:ext cx="416300" cy="462900"/>
            </a:xfrm>
            <a:custGeom>
              <a:rect b="b" l="l" r="r" t="t"/>
              <a:pathLst>
                <a:path extrusionOk="0" h="18516" w="16652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2967000" y="4119550"/>
              <a:ext cx="431550" cy="448450"/>
            </a:xfrm>
            <a:custGeom>
              <a:rect b="b" l="l" r="r" t="t"/>
              <a:pathLst>
                <a:path extrusionOk="0" h="17938" w="17262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3413000" y="3916250"/>
              <a:ext cx="1215075" cy="654150"/>
            </a:xfrm>
            <a:custGeom>
              <a:rect b="b" l="l" r="r" t="t"/>
              <a:pathLst>
                <a:path extrusionOk="0" h="26166" w="48603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3404950" y="3908200"/>
              <a:ext cx="1231150" cy="669450"/>
            </a:xfrm>
            <a:custGeom>
              <a:rect b="b" l="l" r="r" t="t"/>
              <a:pathLst>
                <a:path extrusionOk="0" h="26778" w="49246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3503800" y="4023125"/>
              <a:ext cx="1032675" cy="432375"/>
            </a:xfrm>
            <a:custGeom>
              <a:rect b="b" l="l" r="r" t="t"/>
              <a:pathLst>
                <a:path extrusionOk="0" h="17295" w="41307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3495775" y="4023125"/>
              <a:ext cx="1049525" cy="432375"/>
            </a:xfrm>
            <a:custGeom>
              <a:rect b="b" l="l" r="r" t="t"/>
              <a:pathLst>
                <a:path extrusionOk="0" h="17295" w="41981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3552825" y="3963650"/>
              <a:ext cx="934625" cy="134250"/>
            </a:xfrm>
            <a:custGeom>
              <a:rect b="b" l="l" r="r" t="t"/>
              <a:pathLst>
                <a:path extrusionOk="0" h="5370" w="37385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3545600" y="3956425"/>
              <a:ext cx="949875" cy="148700"/>
            </a:xfrm>
            <a:custGeom>
              <a:rect b="b" l="l" r="r" t="t"/>
              <a:pathLst>
                <a:path extrusionOk="0" h="5948" w="37995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2141675" y="3577925"/>
              <a:ext cx="3757700" cy="438000"/>
            </a:xfrm>
            <a:custGeom>
              <a:rect b="b" l="l" r="r" t="t"/>
              <a:pathLst>
                <a:path extrusionOk="0" h="17520" w="150308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2134450" y="3570700"/>
              <a:ext cx="3772175" cy="452450"/>
            </a:xfrm>
            <a:custGeom>
              <a:rect b="b" l="l" r="r" t="t"/>
              <a:pathLst>
                <a:path extrusionOk="0" h="18098" w="150887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2141675" y="1197625"/>
              <a:ext cx="3757700" cy="2818300"/>
            </a:xfrm>
            <a:custGeom>
              <a:rect b="b" l="l" r="r" t="t"/>
              <a:pathLst>
                <a:path extrusionOk="0" h="112732" w="150308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2134450" y="1190400"/>
              <a:ext cx="3772175" cy="2832750"/>
            </a:xfrm>
            <a:custGeom>
              <a:rect b="b" l="l" r="r" t="t"/>
              <a:pathLst>
                <a:path extrusionOk="0" h="113310" w="150887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3951400" y="3727400"/>
              <a:ext cx="138250" cy="139050"/>
            </a:xfrm>
            <a:custGeom>
              <a:rect b="b" l="l" r="r" t="t"/>
              <a:pathLst>
                <a:path extrusionOk="0" h="5562" w="553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3943375" y="3720175"/>
              <a:ext cx="153525" cy="153500"/>
            </a:xfrm>
            <a:custGeom>
              <a:rect b="b" l="l" r="r" t="t"/>
              <a:pathLst>
                <a:path extrusionOk="0" h="6140" w="6141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3413000" y="4570400"/>
              <a:ext cx="1215075" cy="57075"/>
            </a:xfrm>
            <a:custGeom>
              <a:rect b="b" l="l" r="r" t="t"/>
              <a:pathLst>
                <a:path extrusionOk="0" h="2283" w="48603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3404950" y="4563150"/>
              <a:ext cx="1230350" cy="71550"/>
            </a:xfrm>
            <a:custGeom>
              <a:rect b="b" l="l" r="r" t="t"/>
              <a:pathLst>
                <a:path extrusionOk="0" h="2862" w="49214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2180250" y="2902900"/>
              <a:ext cx="162350" cy="178425"/>
            </a:xfrm>
            <a:custGeom>
              <a:rect b="b" l="l" r="r" t="t"/>
              <a:pathLst>
                <a:path extrusionOk="0" h="7137" w="6494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2177050" y="2895650"/>
              <a:ext cx="172800" cy="192900"/>
            </a:xfrm>
            <a:custGeom>
              <a:rect b="b" l="l" r="r" t="t"/>
              <a:pathLst>
                <a:path extrusionOk="0" h="7716" w="6912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2210000" y="2764900"/>
              <a:ext cx="282075" cy="242375"/>
            </a:xfrm>
            <a:custGeom>
              <a:rect b="b" l="l" r="r" t="t"/>
              <a:pathLst>
                <a:path extrusionOk="0" h="9695" w="11283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2214000" y="2758250"/>
              <a:ext cx="276475" cy="255575"/>
            </a:xfrm>
            <a:custGeom>
              <a:rect b="b" l="l" r="r" t="t"/>
              <a:pathLst>
                <a:path extrusionOk="0" h="10223" w="11059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2414900" y="2812075"/>
              <a:ext cx="12900" cy="42625"/>
            </a:xfrm>
            <a:custGeom>
              <a:rect b="b" l="l" r="r" t="t"/>
              <a:pathLst>
                <a:path extrusionOk="0" h="1705" w="516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2047650" y="2005300"/>
              <a:ext cx="213800" cy="665375"/>
            </a:xfrm>
            <a:custGeom>
              <a:rect b="b" l="l" r="r" t="t"/>
              <a:pathLst>
                <a:path extrusionOk="0" h="26615" w="8552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2047650" y="2204550"/>
              <a:ext cx="80400" cy="466125"/>
            </a:xfrm>
            <a:custGeom>
              <a:rect b="b" l="l" r="r" t="t"/>
              <a:pathLst>
                <a:path extrusionOk="0" h="18645" w="3216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2054100" y="2240725"/>
              <a:ext cx="69925" cy="289325"/>
            </a:xfrm>
            <a:custGeom>
              <a:rect b="b" l="l" r="r" t="t"/>
              <a:pathLst>
                <a:path extrusionOk="0" h="11573" w="2797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2040425" y="1998825"/>
              <a:ext cx="226650" cy="679075"/>
            </a:xfrm>
            <a:custGeom>
              <a:rect b="b" l="l" r="r" t="t"/>
              <a:pathLst>
                <a:path extrusionOk="0" h="27163" w="9066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2352225" y="3549925"/>
              <a:ext cx="682300" cy="202825"/>
            </a:xfrm>
            <a:custGeom>
              <a:rect b="b" l="l" r="r" t="t"/>
              <a:pathLst>
                <a:path extrusionOk="0" h="8113" w="27292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2345000" y="3543375"/>
              <a:ext cx="682275" cy="216200"/>
            </a:xfrm>
            <a:custGeom>
              <a:rect b="b" l="l" r="r" t="t"/>
              <a:pathLst>
                <a:path extrusionOk="0" h="8648" w="27291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1661925" y="2524225"/>
              <a:ext cx="708000" cy="1228100"/>
            </a:xfrm>
            <a:custGeom>
              <a:rect b="b" l="l" r="r" t="t"/>
              <a:pathLst>
                <a:path extrusionOk="0" h="49124" w="2832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1745500" y="2526000"/>
              <a:ext cx="524775" cy="1109800"/>
            </a:xfrm>
            <a:custGeom>
              <a:rect b="b" l="l" r="r" t="t"/>
              <a:pathLst>
                <a:path extrusionOk="0" h="44392" w="20991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1745500" y="2598325"/>
              <a:ext cx="511925" cy="1037475"/>
            </a:xfrm>
            <a:custGeom>
              <a:rect b="b" l="l" r="r" t="t"/>
              <a:pathLst>
                <a:path extrusionOk="0" h="41499" w="20477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1655500" y="2517150"/>
              <a:ext cx="716850" cy="1242100"/>
            </a:xfrm>
            <a:custGeom>
              <a:rect b="b" l="l" r="r" t="t"/>
              <a:pathLst>
                <a:path extrusionOk="0" h="49684" w="28674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2159350" y="2939125"/>
              <a:ext cx="140675" cy="185600"/>
            </a:xfrm>
            <a:custGeom>
              <a:rect b="b" l="l" r="r" t="t"/>
              <a:pathLst>
                <a:path extrusionOk="0" h="7424" w="5627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2152925" y="2932625"/>
              <a:ext cx="154325" cy="199000"/>
            </a:xfrm>
            <a:custGeom>
              <a:rect b="b" l="l" r="r" t="t"/>
              <a:pathLst>
                <a:path extrusionOk="0" h="7960" w="6173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5"/>
            <p:cNvSpPr/>
            <p:nvPr/>
          </p:nvSpPr>
          <p:spPr>
            <a:xfrm>
              <a:off x="2144100" y="3174525"/>
              <a:ext cx="314225" cy="554975"/>
            </a:xfrm>
            <a:custGeom>
              <a:rect b="b" l="l" r="r" t="t"/>
              <a:pathLst>
                <a:path extrusionOk="0" h="22199" w="12569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5"/>
            <p:cNvSpPr/>
            <p:nvPr/>
          </p:nvSpPr>
          <p:spPr>
            <a:xfrm>
              <a:off x="2144100" y="3245225"/>
              <a:ext cx="167175" cy="374525"/>
            </a:xfrm>
            <a:custGeom>
              <a:rect b="b" l="l" r="r" t="t"/>
              <a:pathLst>
                <a:path extrusionOk="0" h="14981" w="6687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2169800" y="3376225"/>
              <a:ext cx="141475" cy="243525"/>
            </a:xfrm>
            <a:custGeom>
              <a:rect b="b" l="l" r="r" t="t"/>
              <a:pathLst>
                <a:path extrusionOk="0" h="9741" w="5659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2144100" y="3245225"/>
              <a:ext cx="167175" cy="374525"/>
            </a:xfrm>
            <a:custGeom>
              <a:rect b="b" l="l" r="r" t="t"/>
              <a:pathLst>
                <a:path extrusionOk="0" h="14981" w="6687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2136850" y="3167975"/>
              <a:ext cx="325500" cy="568300"/>
            </a:xfrm>
            <a:custGeom>
              <a:rect b="b" l="l" r="r" t="t"/>
              <a:pathLst>
                <a:path extrusionOk="0" h="22732" w="1302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2314450" y="3589175"/>
              <a:ext cx="147900" cy="140325"/>
            </a:xfrm>
            <a:custGeom>
              <a:rect b="b" l="l" r="r" t="t"/>
              <a:pathLst>
                <a:path extrusionOk="0" h="5613" w="5916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2307225" y="3582450"/>
              <a:ext cx="156725" cy="153825"/>
            </a:xfrm>
            <a:custGeom>
              <a:rect b="b" l="l" r="r" t="t"/>
              <a:pathLst>
                <a:path extrusionOk="0" h="6153" w="6269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2013100" y="2523650"/>
              <a:ext cx="178425" cy="93975"/>
            </a:xfrm>
            <a:custGeom>
              <a:rect b="b" l="l" r="r" t="t"/>
              <a:pathLst>
                <a:path extrusionOk="0" h="3759" w="7137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2013100" y="2524400"/>
              <a:ext cx="86025" cy="93225"/>
            </a:xfrm>
            <a:custGeom>
              <a:rect b="b" l="l" r="r" t="t"/>
              <a:pathLst>
                <a:path extrusionOk="0" h="3729" w="3441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2023550" y="2524400"/>
              <a:ext cx="75575" cy="93225"/>
            </a:xfrm>
            <a:custGeom>
              <a:rect b="b" l="l" r="r" t="t"/>
              <a:pathLst>
                <a:path extrusionOk="0" h="3729" w="3023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2016325" y="2517150"/>
              <a:ext cx="182450" cy="106975"/>
            </a:xfrm>
            <a:custGeom>
              <a:rect b="b" l="l" r="r" t="t"/>
              <a:pathLst>
                <a:path extrusionOk="0" h="4279" w="7298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2067750" y="3353725"/>
              <a:ext cx="137450" cy="96575"/>
            </a:xfrm>
            <a:custGeom>
              <a:rect b="b" l="l" r="r" t="t"/>
              <a:pathLst>
                <a:path extrusionOk="0" h="3863" w="5498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2120800" y="2560950"/>
              <a:ext cx="365650" cy="417475"/>
            </a:xfrm>
            <a:custGeom>
              <a:rect b="b" l="l" r="r" t="t"/>
              <a:pathLst>
                <a:path extrusionOk="0" h="16699" w="14626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2124000" y="2554125"/>
              <a:ext cx="348800" cy="430975"/>
            </a:xfrm>
            <a:custGeom>
              <a:rect b="b" l="l" r="r" t="t"/>
              <a:pathLst>
                <a:path extrusionOk="0" h="17239" w="13952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2203550" y="2655875"/>
              <a:ext cx="254775" cy="296875"/>
            </a:xfrm>
            <a:custGeom>
              <a:rect b="b" l="l" r="r" t="t"/>
              <a:pathLst>
                <a:path extrusionOk="0" h="11875" w="10191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5"/>
            <p:cNvSpPr/>
            <p:nvPr/>
          </p:nvSpPr>
          <p:spPr>
            <a:xfrm>
              <a:off x="2254175" y="2833475"/>
              <a:ext cx="89250" cy="68800"/>
            </a:xfrm>
            <a:custGeom>
              <a:rect b="b" l="l" r="r" t="t"/>
              <a:pathLst>
                <a:path extrusionOk="0" h="2752" w="357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1974675" y="4962550"/>
              <a:ext cx="249000" cy="116775"/>
            </a:xfrm>
            <a:custGeom>
              <a:rect b="b" l="l" r="r" t="t"/>
              <a:pathLst>
                <a:path extrusionOk="0" h="4671" w="996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1969700" y="4955525"/>
              <a:ext cx="258000" cy="130800"/>
            </a:xfrm>
            <a:custGeom>
              <a:rect b="b" l="l" r="r" t="t"/>
              <a:pathLst>
                <a:path extrusionOk="0" h="5232" w="1032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1977750" y="5042900"/>
              <a:ext cx="245925" cy="36350"/>
            </a:xfrm>
            <a:custGeom>
              <a:rect b="b" l="l" r="r" t="t"/>
              <a:pathLst>
                <a:path extrusionOk="0" h="1454" w="9837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1970525" y="5036475"/>
              <a:ext cx="257175" cy="49850"/>
            </a:xfrm>
            <a:custGeom>
              <a:rect b="b" l="l" r="r" t="t"/>
              <a:pathLst>
                <a:path extrusionOk="0" h="1994" w="10287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1259325" y="4948900"/>
              <a:ext cx="232650" cy="183350"/>
            </a:xfrm>
            <a:custGeom>
              <a:rect b="b" l="l" r="r" t="t"/>
              <a:pathLst>
                <a:path extrusionOk="0" h="7334" w="9306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1255300" y="4942425"/>
              <a:ext cx="238700" cy="196150"/>
            </a:xfrm>
            <a:custGeom>
              <a:rect b="b" l="l" r="r" t="t"/>
              <a:pathLst>
                <a:path extrusionOk="0" h="7846" w="9548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1259325" y="4995500"/>
              <a:ext cx="227450" cy="136700"/>
            </a:xfrm>
            <a:custGeom>
              <a:rect b="b" l="l" r="r" t="t"/>
              <a:pathLst>
                <a:path extrusionOk="0" h="5468" w="9098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5"/>
            <p:cNvSpPr/>
            <p:nvPr/>
          </p:nvSpPr>
          <p:spPr>
            <a:xfrm>
              <a:off x="1255300" y="4989075"/>
              <a:ext cx="238700" cy="149500"/>
            </a:xfrm>
            <a:custGeom>
              <a:rect b="b" l="l" r="r" t="t"/>
              <a:pathLst>
                <a:path extrusionOk="0" h="5980" w="9548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1608075" y="3506400"/>
              <a:ext cx="458900" cy="1476275"/>
            </a:xfrm>
            <a:custGeom>
              <a:rect b="b" l="l" r="r" t="t"/>
              <a:pathLst>
                <a:path extrusionOk="0" h="59051" w="18356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1606475" y="3499650"/>
              <a:ext cx="466925" cy="1489450"/>
            </a:xfrm>
            <a:custGeom>
              <a:rect b="b" l="l" r="r" t="t"/>
              <a:pathLst>
                <a:path extrusionOk="0" h="59578" w="18677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1318775" y="3717750"/>
              <a:ext cx="634875" cy="1260100"/>
            </a:xfrm>
            <a:custGeom>
              <a:rect b="b" l="l" r="r" t="t"/>
              <a:pathLst>
                <a:path extrusionOk="0" h="50404" w="25395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1311550" y="3711175"/>
              <a:ext cx="649350" cy="1273425"/>
            </a:xfrm>
            <a:custGeom>
              <a:rect b="b" l="l" r="r" t="t"/>
              <a:pathLst>
                <a:path extrusionOk="0" h="50937" w="25974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1848375" y="3941000"/>
              <a:ext cx="67525" cy="394925"/>
            </a:xfrm>
            <a:custGeom>
              <a:rect b="b" l="l" r="r" t="t"/>
              <a:pathLst>
                <a:path extrusionOk="0" h="15797" w="2701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1633800" y="3761650"/>
              <a:ext cx="54675" cy="233375"/>
            </a:xfrm>
            <a:custGeom>
              <a:rect b="b" l="l" r="r" t="t"/>
              <a:pathLst>
                <a:path extrusionOk="0" h="9335" w="2187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1827475" y="3665300"/>
              <a:ext cx="123775" cy="93475"/>
            </a:xfrm>
            <a:custGeom>
              <a:rect b="b" l="l" r="r" t="t"/>
              <a:pathLst>
                <a:path extrusionOk="0" h="3739" w="4951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1726225" y="3634675"/>
              <a:ext cx="181625" cy="758150"/>
            </a:xfrm>
            <a:custGeom>
              <a:rect b="b" l="l" r="r" t="t"/>
              <a:pathLst>
                <a:path extrusionOk="0" h="30326" w="7265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5"/>
            <p:cNvSpPr/>
            <p:nvPr/>
          </p:nvSpPr>
          <p:spPr>
            <a:xfrm>
              <a:off x="1690850" y="4417675"/>
              <a:ext cx="32975" cy="40550"/>
            </a:xfrm>
            <a:custGeom>
              <a:rect b="b" l="l" r="r" t="t"/>
              <a:pathLst>
                <a:path extrusionOk="0" h="1622" w="1319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8" name="Google Shape;1008;p15"/>
          <p:cNvSpPr txBox="1"/>
          <p:nvPr/>
        </p:nvSpPr>
        <p:spPr>
          <a:xfrm>
            <a:off x="3476250" y="1739525"/>
            <a:ext cx="21915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Demo Video</a:t>
            </a:r>
            <a:endParaRPr b="0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6"/>
          <p:cNvSpPr txBox="1"/>
          <p:nvPr>
            <p:ph type="title"/>
          </p:nvPr>
        </p:nvSpPr>
        <p:spPr>
          <a:xfrm>
            <a:off x="3762676" y="3177750"/>
            <a:ext cx="3752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&lt;EVOLUTION&gt;</a:t>
            </a:r>
            <a:endParaRPr/>
          </a:p>
        </p:txBody>
      </p:sp>
      <p:sp>
        <p:nvSpPr>
          <p:cNvPr id="1014" name="Google Shape;1014;p1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15" name="Google Shape;1015;p1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lt2"/>
                </a:solidFill>
              </a:rPr>
              <a:t>Describe Minimum Variable Product &amp; POC.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016" name="Google Shape;1016;p16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EVOLUTION</a:t>
            </a:r>
            <a:endParaRPr/>
          </a:p>
        </p:txBody>
      </p:sp>
      <p:sp>
        <p:nvSpPr>
          <p:cNvPr id="1022" name="Google Shape;1022;p17"/>
          <p:cNvSpPr txBox="1"/>
          <p:nvPr>
            <p:ph idx="2" type="title"/>
          </p:nvPr>
        </p:nvSpPr>
        <p:spPr>
          <a:xfrm>
            <a:off x="744050" y="3107000"/>
            <a:ext cx="1980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INSTRUCTORS</a:t>
            </a:r>
            <a:endParaRPr/>
          </a:p>
        </p:txBody>
      </p:sp>
      <p:sp>
        <p:nvSpPr>
          <p:cNvPr id="1023" name="Google Shape;1023;p1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From school teachers to college professors. </a:t>
            </a:r>
            <a:endParaRPr/>
          </a:p>
        </p:txBody>
      </p:sp>
      <p:sp>
        <p:nvSpPr>
          <p:cNvPr id="1024" name="Google Shape;1024;p1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STUDENTS</a:t>
            </a:r>
            <a:endParaRPr/>
          </a:p>
        </p:txBody>
      </p:sp>
      <p:sp>
        <p:nvSpPr>
          <p:cNvPr id="1025" name="Google Shape;1025;p1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Modify the code so students can use this as a tool for studying and retention.</a:t>
            </a:r>
            <a:endParaRPr/>
          </a:p>
        </p:txBody>
      </p:sp>
      <p:sp>
        <p:nvSpPr>
          <p:cNvPr id="1026" name="Google Shape;1026;p1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FINANCE</a:t>
            </a:r>
            <a:endParaRPr/>
          </a:p>
        </p:txBody>
      </p:sp>
      <p:sp>
        <p:nvSpPr>
          <p:cNvPr id="1027" name="Google Shape;1027;p1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Modify the code for C-Suite Executives reviewing investor decks. </a:t>
            </a:r>
            <a:endParaRPr/>
          </a:p>
        </p:txBody>
      </p:sp>
      <p:sp>
        <p:nvSpPr>
          <p:cNvPr id="1028" name="Google Shape;1028;p1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PARENTS</a:t>
            </a:r>
            <a:endParaRPr/>
          </a:p>
        </p:txBody>
      </p:sp>
      <p:sp>
        <p:nvSpPr>
          <p:cNvPr id="1029" name="Google Shape;1029;p1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Parents who homeschool their children.</a:t>
            </a:r>
            <a:endParaRPr/>
          </a:p>
        </p:txBody>
      </p:sp>
      <p:cxnSp>
        <p:nvCxnSpPr>
          <p:cNvPr id="1030" name="Google Shape;1030;p1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1031" name="Google Shape;1031;p17"/>
          <p:cNvSpPr/>
          <p:nvPr/>
        </p:nvSpPr>
        <p:spPr>
          <a:xfrm>
            <a:off x="5304069" y="2258977"/>
            <a:ext cx="427722" cy="427305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2" name="Google Shape;1032;p17"/>
          <p:cNvGrpSpPr/>
          <p:nvPr/>
        </p:nvGrpSpPr>
        <p:grpSpPr>
          <a:xfrm>
            <a:off x="7204132" y="2277037"/>
            <a:ext cx="409193" cy="391194"/>
            <a:chOff x="7441465" y="2302860"/>
            <a:chExt cx="342192" cy="327140"/>
          </a:xfrm>
        </p:grpSpPr>
        <p:sp>
          <p:nvSpPr>
            <p:cNvPr id="1033" name="Google Shape;1033;p17"/>
            <p:cNvSpPr/>
            <p:nvPr/>
          </p:nvSpPr>
          <p:spPr>
            <a:xfrm>
              <a:off x="7441465" y="2337727"/>
              <a:ext cx="299862" cy="292273"/>
            </a:xfrm>
            <a:custGeom>
              <a:rect b="b" l="l" r="r" t="t"/>
              <a:pathLst>
                <a:path extrusionOk="0" h="9204" w="9443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7484588" y="2302860"/>
              <a:ext cx="299069" cy="293130"/>
            </a:xfrm>
            <a:custGeom>
              <a:rect b="b" l="l" r="r" t="t"/>
              <a:pathLst>
                <a:path extrusionOk="0" h="9231" w="9418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5" name="Google Shape;1035;p17"/>
          <p:cNvGrpSpPr/>
          <p:nvPr/>
        </p:nvGrpSpPr>
        <p:grpSpPr>
          <a:xfrm>
            <a:off x="1510148" y="2249004"/>
            <a:ext cx="448077" cy="447242"/>
            <a:chOff x="1421638" y="4125629"/>
            <a:chExt cx="374709" cy="374010"/>
          </a:xfrm>
        </p:grpSpPr>
        <p:sp>
          <p:nvSpPr>
            <p:cNvPr id="1036" name="Google Shape;1036;p17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8" name="Google Shape;1038;p17"/>
          <p:cNvGrpSpPr/>
          <p:nvPr/>
        </p:nvGrpSpPr>
        <p:grpSpPr>
          <a:xfrm>
            <a:off x="3420343" y="2252224"/>
            <a:ext cx="411433" cy="440824"/>
            <a:chOff x="4149138" y="4121151"/>
            <a:chExt cx="344065" cy="368644"/>
          </a:xfrm>
        </p:grpSpPr>
        <p:sp>
          <p:nvSpPr>
            <p:cNvPr id="1039" name="Google Shape;1039;p17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7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7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7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1" name="Google Shape;1051;p17"/>
          <p:cNvGrpSpPr/>
          <p:nvPr/>
        </p:nvGrpSpPr>
        <p:grpSpPr>
          <a:xfrm>
            <a:off x="1117441" y="2036406"/>
            <a:ext cx="1131084" cy="1070703"/>
            <a:chOff x="1338075" y="463925"/>
            <a:chExt cx="5022575" cy="4585450"/>
          </a:xfrm>
        </p:grpSpPr>
        <p:sp>
          <p:nvSpPr>
            <p:cNvPr id="1052" name="Google Shape;1052;p17"/>
            <p:cNvSpPr/>
            <p:nvPr/>
          </p:nvSpPr>
          <p:spPr>
            <a:xfrm>
              <a:off x="1338075" y="522825"/>
              <a:ext cx="5022575" cy="4526325"/>
            </a:xfrm>
            <a:custGeom>
              <a:rect b="b" l="l" r="r" t="t"/>
              <a:pathLst>
                <a:path extrusionOk="0" h="181053" w="200903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1455400" y="522600"/>
              <a:ext cx="4838550" cy="4526775"/>
            </a:xfrm>
            <a:custGeom>
              <a:rect b="b" l="l" r="r" t="t"/>
              <a:pathLst>
                <a:path extrusionOk="0" h="181071" w="193542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2412500" y="519875"/>
              <a:ext cx="132625" cy="207650"/>
            </a:xfrm>
            <a:custGeom>
              <a:rect b="b" l="l" r="r" t="t"/>
              <a:pathLst>
                <a:path extrusionOk="0" h="8306" w="5305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1792100" y="970475"/>
              <a:ext cx="143875" cy="203075"/>
            </a:xfrm>
            <a:custGeom>
              <a:rect b="b" l="l" r="r" t="t"/>
              <a:pathLst>
                <a:path extrusionOk="0" h="8123" w="5755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2946900" y="802250"/>
              <a:ext cx="463700" cy="1052750"/>
            </a:xfrm>
            <a:custGeom>
              <a:rect b="b" l="l" r="r" t="t"/>
              <a:pathLst>
                <a:path extrusionOk="0" h="42110" w="18548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1520500" y="464425"/>
              <a:ext cx="1581525" cy="1453275"/>
            </a:xfrm>
            <a:custGeom>
              <a:rect b="b" l="l" r="r" t="t"/>
              <a:pathLst>
                <a:path extrusionOk="0" h="58131" w="63261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3260300" y="1467650"/>
              <a:ext cx="425950" cy="439600"/>
            </a:xfrm>
            <a:custGeom>
              <a:rect b="b" l="l" r="r" t="t"/>
              <a:pathLst>
                <a:path extrusionOk="0" h="17584" w="17038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2417325" y="520175"/>
              <a:ext cx="120550" cy="207350"/>
            </a:xfrm>
            <a:custGeom>
              <a:rect b="b" l="l" r="r" t="t"/>
              <a:pathLst>
                <a:path extrusionOk="0" h="8294" w="4822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1806575" y="970200"/>
              <a:ext cx="126200" cy="203350"/>
            </a:xfrm>
            <a:custGeom>
              <a:rect b="b" l="l" r="r" t="t"/>
              <a:pathLst>
                <a:path extrusionOk="0" h="8134" w="5048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2948500" y="802250"/>
              <a:ext cx="460500" cy="1052750"/>
            </a:xfrm>
            <a:custGeom>
              <a:rect b="b" l="l" r="r" t="t"/>
              <a:pathLst>
                <a:path extrusionOk="0" h="42110" w="1842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7"/>
            <p:cNvSpPr/>
            <p:nvPr/>
          </p:nvSpPr>
          <p:spPr>
            <a:xfrm>
              <a:off x="1529325" y="463925"/>
              <a:ext cx="1564650" cy="1453775"/>
            </a:xfrm>
            <a:custGeom>
              <a:rect b="b" l="l" r="r" t="t"/>
              <a:pathLst>
                <a:path extrusionOk="0" h="58151" w="62586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3261100" y="1467650"/>
              <a:ext cx="423525" cy="439600"/>
            </a:xfrm>
            <a:custGeom>
              <a:rect b="b" l="l" r="r" t="t"/>
              <a:pathLst>
                <a:path extrusionOk="0" h="17584" w="16941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2983875" y="802250"/>
              <a:ext cx="389775" cy="1053550"/>
            </a:xfrm>
            <a:custGeom>
              <a:rect b="b" l="l" r="r" t="t"/>
              <a:pathLst>
                <a:path extrusionOk="0" h="42142" w="15591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2682500" y="1458000"/>
              <a:ext cx="415500" cy="463700"/>
            </a:xfrm>
            <a:custGeom>
              <a:rect b="b" l="l" r="r" t="t"/>
              <a:pathLst>
                <a:path extrusionOk="0" h="18548" w="1662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3257100" y="1463625"/>
              <a:ext cx="432350" cy="447625"/>
            </a:xfrm>
            <a:custGeom>
              <a:rect b="b" l="l" r="r" t="t"/>
              <a:pathLst>
                <a:path extrusionOk="0" h="17905" w="17294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3434700" y="1007975"/>
              <a:ext cx="226625" cy="229850"/>
            </a:xfrm>
            <a:custGeom>
              <a:rect b="b" l="l" r="r" t="t"/>
              <a:pathLst>
                <a:path extrusionOk="0" h="9194" w="9065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3428250" y="1001550"/>
              <a:ext cx="240325" cy="242700"/>
            </a:xfrm>
            <a:custGeom>
              <a:rect b="b" l="l" r="r" t="t"/>
              <a:pathLst>
                <a:path extrusionOk="0" h="9708" w="9613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7"/>
            <p:cNvSpPr/>
            <p:nvPr/>
          </p:nvSpPr>
          <p:spPr>
            <a:xfrm>
              <a:off x="3804350" y="1436300"/>
              <a:ext cx="204950" cy="566025"/>
            </a:xfrm>
            <a:custGeom>
              <a:rect b="b" l="l" r="r" t="t"/>
              <a:pathLst>
                <a:path extrusionOk="0" h="22641" w="8198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7"/>
            <p:cNvSpPr/>
            <p:nvPr/>
          </p:nvSpPr>
          <p:spPr>
            <a:xfrm>
              <a:off x="3797925" y="1429875"/>
              <a:ext cx="213775" cy="579425"/>
            </a:xfrm>
            <a:custGeom>
              <a:rect b="b" l="l" r="r" t="t"/>
              <a:pathLst>
                <a:path extrusionOk="0" h="23177" w="8551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7"/>
            <p:cNvSpPr/>
            <p:nvPr/>
          </p:nvSpPr>
          <p:spPr>
            <a:xfrm>
              <a:off x="3106825" y="1594975"/>
              <a:ext cx="767475" cy="595950"/>
            </a:xfrm>
            <a:custGeom>
              <a:rect b="b" l="l" r="r" t="t"/>
              <a:pathLst>
                <a:path extrusionOk="0" h="23838" w="30699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7"/>
            <p:cNvSpPr/>
            <p:nvPr/>
          </p:nvSpPr>
          <p:spPr>
            <a:xfrm>
              <a:off x="3100400" y="1588175"/>
              <a:ext cx="781125" cy="609375"/>
            </a:xfrm>
            <a:custGeom>
              <a:rect b="b" l="l" r="r" t="t"/>
              <a:pathLst>
                <a:path extrusionOk="0" h="24375" w="31245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7"/>
            <p:cNvSpPr/>
            <p:nvPr/>
          </p:nvSpPr>
          <p:spPr>
            <a:xfrm>
              <a:off x="3300475" y="1435225"/>
              <a:ext cx="606750" cy="742775"/>
            </a:xfrm>
            <a:custGeom>
              <a:rect b="b" l="l" r="r" t="t"/>
              <a:pathLst>
                <a:path extrusionOk="0" h="29711" w="2427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7"/>
            <p:cNvSpPr/>
            <p:nvPr/>
          </p:nvSpPr>
          <p:spPr>
            <a:xfrm>
              <a:off x="3294050" y="1428275"/>
              <a:ext cx="605950" cy="757025"/>
            </a:xfrm>
            <a:custGeom>
              <a:rect b="b" l="l" r="r" t="t"/>
              <a:pathLst>
                <a:path extrusionOk="0" h="30281" w="24238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7"/>
            <p:cNvSpPr/>
            <p:nvPr/>
          </p:nvSpPr>
          <p:spPr>
            <a:xfrm>
              <a:off x="3471650" y="1404675"/>
              <a:ext cx="296550" cy="281575"/>
            </a:xfrm>
            <a:custGeom>
              <a:rect b="b" l="l" r="r" t="t"/>
              <a:pathLst>
                <a:path extrusionOk="0" h="11263" w="11862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7"/>
            <p:cNvSpPr/>
            <p:nvPr/>
          </p:nvSpPr>
          <p:spPr>
            <a:xfrm>
              <a:off x="3465225" y="1397725"/>
              <a:ext cx="310225" cy="295550"/>
            </a:xfrm>
            <a:custGeom>
              <a:rect b="b" l="l" r="r" t="t"/>
              <a:pathLst>
                <a:path extrusionOk="0" h="11822" w="12409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7"/>
            <p:cNvSpPr/>
            <p:nvPr/>
          </p:nvSpPr>
          <p:spPr>
            <a:xfrm>
              <a:off x="3502200" y="1399325"/>
              <a:ext cx="156725" cy="307825"/>
            </a:xfrm>
            <a:custGeom>
              <a:rect b="b" l="l" r="r" t="t"/>
              <a:pathLst>
                <a:path extrusionOk="0" h="12313" w="6269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3494150" y="1392900"/>
              <a:ext cx="172000" cy="321200"/>
            </a:xfrm>
            <a:custGeom>
              <a:rect b="b" l="l" r="r" t="t"/>
              <a:pathLst>
                <a:path extrusionOk="0" h="12848" w="688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3432275" y="1102075"/>
              <a:ext cx="359250" cy="500225"/>
            </a:xfrm>
            <a:custGeom>
              <a:rect b="b" l="l" r="r" t="t"/>
              <a:pathLst>
                <a:path extrusionOk="0" h="20009" w="1437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7"/>
            <p:cNvSpPr/>
            <p:nvPr/>
          </p:nvSpPr>
          <p:spPr>
            <a:xfrm>
              <a:off x="3457200" y="1095575"/>
              <a:ext cx="335925" cy="513525"/>
            </a:xfrm>
            <a:custGeom>
              <a:rect b="b" l="l" r="r" t="t"/>
              <a:pathLst>
                <a:path extrusionOk="0" h="20541" w="13437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7"/>
            <p:cNvSpPr/>
            <p:nvPr/>
          </p:nvSpPr>
          <p:spPr>
            <a:xfrm>
              <a:off x="3459600" y="1102075"/>
              <a:ext cx="323875" cy="276500"/>
            </a:xfrm>
            <a:custGeom>
              <a:rect b="b" l="l" r="r" t="t"/>
              <a:pathLst>
                <a:path extrusionOk="0" h="11060" w="12955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3457200" y="1095575"/>
              <a:ext cx="333525" cy="290125"/>
            </a:xfrm>
            <a:custGeom>
              <a:rect b="b" l="l" r="r" t="t"/>
              <a:pathLst>
                <a:path extrusionOk="0" h="11605" w="13341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3464200" y="1340575"/>
              <a:ext cx="70150" cy="105400"/>
            </a:xfrm>
            <a:custGeom>
              <a:rect b="b" l="l" r="r" t="t"/>
              <a:pathLst>
                <a:path extrusionOk="0" h="4216" w="2806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7"/>
            <p:cNvSpPr/>
            <p:nvPr/>
          </p:nvSpPr>
          <p:spPr>
            <a:xfrm>
              <a:off x="3462825" y="1334250"/>
              <a:ext cx="78775" cy="118150"/>
            </a:xfrm>
            <a:custGeom>
              <a:rect b="b" l="l" r="r" t="t"/>
              <a:pathLst>
                <a:path extrusionOk="0" h="4726" w="3151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3358350" y="1860450"/>
              <a:ext cx="196900" cy="140000"/>
            </a:xfrm>
            <a:custGeom>
              <a:rect b="b" l="l" r="r" t="t"/>
              <a:pathLst>
                <a:path extrusionOk="0" h="5600" w="7876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3617100" y="1700525"/>
              <a:ext cx="40225" cy="189850"/>
            </a:xfrm>
            <a:custGeom>
              <a:rect b="b" l="l" r="r" t="t"/>
              <a:pathLst>
                <a:path extrusionOk="0" h="7594" w="1609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2852875" y="1675025"/>
              <a:ext cx="234675" cy="478400"/>
            </a:xfrm>
            <a:custGeom>
              <a:rect b="b" l="l" r="r" t="t"/>
              <a:pathLst>
                <a:path extrusionOk="0" h="19136" w="9387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2854475" y="1667750"/>
              <a:ext cx="232275" cy="491825"/>
            </a:xfrm>
            <a:custGeom>
              <a:rect b="b" l="l" r="r" t="t"/>
              <a:pathLst>
                <a:path extrusionOk="0" h="19673" w="9291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2232500" y="1920075"/>
              <a:ext cx="607550" cy="897025"/>
            </a:xfrm>
            <a:custGeom>
              <a:rect b="b" l="l" r="r" t="t"/>
              <a:pathLst>
                <a:path extrusionOk="0" h="35881" w="24302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2226050" y="1912850"/>
              <a:ext cx="621225" cy="911300"/>
            </a:xfrm>
            <a:custGeom>
              <a:rect b="b" l="l" r="r" t="t"/>
              <a:pathLst>
                <a:path extrusionOk="0" h="36452" w="24849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2330525" y="1675750"/>
              <a:ext cx="585850" cy="1056000"/>
            </a:xfrm>
            <a:custGeom>
              <a:rect b="b" l="l" r="r" t="t"/>
              <a:pathLst>
                <a:path extrusionOk="0" h="42240" w="23434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7"/>
            <p:cNvSpPr/>
            <p:nvPr/>
          </p:nvSpPr>
          <p:spPr>
            <a:xfrm>
              <a:off x="2338575" y="1668550"/>
              <a:ext cx="584250" cy="1069625"/>
            </a:xfrm>
            <a:custGeom>
              <a:rect b="b" l="l" r="r" t="t"/>
              <a:pathLst>
                <a:path extrusionOk="0" h="42785" w="2337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7"/>
            <p:cNvSpPr/>
            <p:nvPr/>
          </p:nvSpPr>
          <p:spPr>
            <a:xfrm>
              <a:off x="2408475" y="3896950"/>
              <a:ext cx="675875" cy="654975"/>
            </a:xfrm>
            <a:custGeom>
              <a:rect b="b" l="l" r="r" t="t"/>
              <a:pathLst>
                <a:path extrusionOk="0" h="26199" w="27035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2406075" y="3890525"/>
              <a:ext cx="685500" cy="667825"/>
            </a:xfrm>
            <a:custGeom>
              <a:rect b="b" l="l" r="r" t="t"/>
              <a:pathLst>
                <a:path extrusionOk="0" h="26713" w="2742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2410900" y="4419300"/>
              <a:ext cx="465300" cy="132625"/>
            </a:xfrm>
            <a:custGeom>
              <a:rect b="b" l="l" r="r" t="t"/>
              <a:pathLst>
                <a:path extrusionOk="0" h="5305" w="18612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7"/>
            <p:cNvSpPr/>
            <p:nvPr/>
          </p:nvSpPr>
          <p:spPr>
            <a:xfrm>
              <a:off x="2406075" y="4412675"/>
              <a:ext cx="462900" cy="145675"/>
            </a:xfrm>
            <a:custGeom>
              <a:rect b="b" l="l" r="r" t="t"/>
              <a:pathLst>
                <a:path extrusionOk="0" h="5827" w="18516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7"/>
            <p:cNvSpPr/>
            <p:nvPr/>
          </p:nvSpPr>
          <p:spPr>
            <a:xfrm>
              <a:off x="4440000" y="3896950"/>
              <a:ext cx="675875" cy="654975"/>
            </a:xfrm>
            <a:custGeom>
              <a:rect b="b" l="l" r="r" t="t"/>
              <a:pathLst>
                <a:path extrusionOk="0" h="26199" w="27035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4431975" y="3890525"/>
              <a:ext cx="685500" cy="667825"/>
            </a:xfrm>
            <a:custGeom>
              <a:rect b="b" l="l" r="r" t="t"/>
              <a:pathLst>
                <a:path extrusionOk="0" h="26713" w="2742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4647325" y="4419300"/>
              <a:ext cx="466125" cy="132625"/>
            </a:xfrm>
            <a:custGeom>
              <a:rect b="b" l="l" r="r" t="t"/>
              <a:pathLst>
                <a:path extrusionOk="0" h="5305" w="18645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4655375" y="4412675"/>
              <a:ext cx="462100" cy="145675"/>
            </a:xfrm>
            <a:custGeom>
              <a:rect b="b" l="l" r="r" t="t"/>
              <a:pathLst>
                <a:path extrusionOk="0" h="5827" w="18484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1932200" y="3946775"/>
              <a:ext cx="1003475" cy="650250"/>
            </a:xfrm>
            <a:custGeom>
              <a:rect b="b" l="l" r="r" t="t"/>
              <a:pathLst>
                <a:path extrusionOk="0" h="26010" w="40139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1929525" y="3940350"/>
              <a:ext cx="1011775" cy="663000"/>
            </a:xfrm>
            <a:custGeom>
              <a:rect b="b" l="l" r="r" t="t"/>
              <a:pathLst>
                <a:path extrusionOk="0" h="26520" w="40471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1780050" y="3140675"/>
              <a:ext cx="339950" cy="886500"/>
            </a:xfrm>
            <a:custGeom>
              <a:rect b="b" l="l" r="r" t="t"/>
              <a:pathLst>
                <a:path extrusionOk="0" h="35460" w="13598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1798550" y="3133525"/>
              <a:ext cx="327900" cy="900075"/>
            </a:xfrm>
            <a:custGeom>
              <a:rect b="b" l="l" r="r" t="t"/>
              <a:pathLst>
                <a:path extrusionOk="0" h="36003" w="13116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2044450" y="3431675"/>
              <a:ext cx="838175" cy="676200"/>
            </a:xfrm>
            <a:custGeom>
              <a:rect b="b" l="l" r="r" t="t"/>
              <a:pathLst>
                <a:path extrusionOk="0" h="27048" w="33527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2038025" y="3425250"/>
              <a:ext cx="849425" cy="689525"/>
            </a:xfrm>
            <a:custGeom>
              <a:rect b="b" l="l" r="r" t="t"/>
              <a:pathLst>
                <a:path extrusionOk="0" h="27581" w="33977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2705825" y="3762375"/>
              <a:ext cx="401825" cy="213375"/>
            </a:xfrm>
            <a:custGeom>
              <a:rect b="b" l="l" r="r" t="t"/>
              <a:pathLst>
                <a:path extrusionOk="0" h="8535" w="16073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2699375" y="3755525"/>
              <a:ext cx="400225" cy="227450"/>
            </a:xfrm>
            <a:custGeom>
              <a:rect b="b" l="l" r="r" t="t"/>
              <a:pathLst>
                <a:path extrusionOk="0" h="9098" w="16009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1997025" y="3365950"/>
              <a:ext cx="784350" cy="686200"/>
            </a:xfrm>
            <a:custGeom>
              <a:rect b="b" l="l" r="r" t="t"/>
              <a:pathLst>
                <a:path extrusionOk="0" h="27448" w="31374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1994625" y="3359350"/>
              <a:ext cx="793975" cy="699150"/>
            </a:xfrm>
            <a:custGeom>
              <a:rect b="b" l="l" r="r" t="t"/>
              <a:pathLst>
                <a:path extrusionOk="0" h="27966" w="31759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4052675" y="1352675"/>
              <a:ext cx="217625" cy="519725"/>
            </a:xfrm>
            <a:custGeom>
              <a:rect b="b" l="l" r="r" t="t"/>
              <a:pathLst>
                <a:path extrusionOk="0" h="20789" w="8705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4047850" y="1346300"/>
              <a:ext cx="224225" cy="532825"/>
            </a:xfrm>
            <a:custGeom>
              <a:rect b="b" l="l" r="r" t="t"/>
              <a:pathLst>
                <a:path extrusionOk="0" h="21313" w="8969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4232675" y="1580025"/>
              <a:ext cx="750600" cy="670350"/>
            </a:xfrm>
            <a:custGeom>
              <a:rect b="b" l="l" r="r" t="t"/>
              <a:pathLst>
                <a:path extrusionOk="0" h="26814" w="30024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4226250" y="1573725"/>
              <a:ext cx="763450" cy="683300"/>
            </a:xfrm>
            <a:custGeom>
              <a:rect b="b" l="l" r="r" t="t"/>
              <a:pathLst>
                <a:path extrusionOk="0" h="27332" w="30538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4206950" y="1267500"/>
              <a:ext cx="706400" cy="822825"/>
            </a:xfrm>
            <a:custGeom>
              <a:rect b="b" l="l" r="r" t="t"/>
              <a:pathLst>
                <a:path extrusionOk="0" h="32913" w="28256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4203750" y="1261100"/>
              <a:ext cx="716025" cy="835800"/>
            </a:xfrm>
            <a:custGeom>
              <a:rect b="b" l="l" r="r" t="t"/>
              <a:pathLst>
                <a:path extrusionOk="0" h="33432" w="28641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4358850" y="1471650"/>
              <a:ext cx="194500" cy="575425"/>
            </a:xfrm>
            <a:custGeom>
              <a:rect b="b" l="l" r="r" t="t"/>
              <a:pathLst>
                <a:path extrusionOk="0" h="23017" w="778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4351600" y="1465225"/>
              <a:ext cx="208975" cy="588275"/>
            </a:xfrm>
            <a:custGeom>
              <a:rect b="b" l="l" r="r" t="t"/>
              <a:pathLst>
                <a:path extrusionOk="0" h="23531" w="8359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4399025" y="1330225"/>
              <a:ext cx="261200" cy="301375"/>
            </a:xfrm>
            <a:custGeom>
              <a:rect b="b" l="l" r="r" t="t"/>
              <a:pathLst>
                <a:path extrusionOk="0" h="12055" w="10448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4392600" y="1323800"/>
              <a:ext cx="265200" cy="314225"/>
            </a:xfrm>
            <a:custGeom>
              <a:rect b="b" l="l" r="r" t="t"/>
              <a:pathLst>
                <a:path extrusionOk="0" h="12569" w="10608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4693150" y="1284575"/>
              <a:ext cx="77975" cy="92900"/>
            </a:xfrm>
            <a:custGeom>
              <a:rect b="b" l="l" r="r" t="t"/>
              <a:pathLst>
                <a:path extrusionOk="0" h="3716" w="3119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4685100" y="1277975"/>
              <a:ext cx="88425" cy="106125"/>
            </a:xfrm>
            <a:custGeom>
              <a:rect b="b" l="l" r="r" t="t"/>
              <a:pathLst>
                <a:path extrusionOk="0" h="4245" w="3537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4422325" y="1150100"/>
              <a:ext cx="55475" cy="116650"/>
            </a:xfrm>
            <a:custGeom>
              <a:rect b="b" l="l" r="r" t="t"/>
              <a:pathLst>
                <a:path extrusionOk="0" h="4666" w="2219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4425550" y="1143775"/>
              <a:ext cx="59475" cy="129425"/>
            </a:xfrm>
            <a:custGeom>
              <a:rect b="b" l="l" r="r" t="t"/>
              <a:pathLst>
                <a:path extrusionOk="0" h="5177" w="2379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4469750" y="1442050"/>
              <a:ext cx="140350" cy="85950"/>
            </a:xfrm>
            <a:custGeom>
              <a:rect b="b" l="l" r="r" t="t"/>
              <a:pathLst>
                <a:path extrusionOk="0" h="3438" w="5614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4470550" y="1435500"/>
              <a:ext cx="145475" cy="98875"/>
            </a:xfrm>
            <a:custGeom>
              <a:rect b="b" l="l" r="r" t="t"/>
              <a:pathLst>
                <a:path extrusionOk="0" h="3955" w="5819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4434375" y="979525"/>
              <a:ext cx="393000" cy="529650"/>
            </a:xfrm>
            <a:custGeom>
              <a:rect b="b" l="l" r="r" t="t"/>
              <a:pathLst>
                <a:path extrusionOk="0" h="21186" w="1572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4427950" y="972625"/>
              <a:ext cx="394600" cy="543250"/>
            </a:xfrm>
            <a:custGeom>
              <a:rect b="b" l="l" r="r" t="t"/>
              <a:pathLst>
                <a:path extrusionOk="0" h="21730" w="15784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4455275" y="979525"/>
              <a:ext cx="372100" cy="369200"/>
            </a:xfrm>
            <a:custGeom>
              <a:rect b="b" l="l" r="r" t="t"/>
              <a:pathLst>
                <a:path extrusionOk="0" h="14768" w="14884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4448050" y="972625"/>
              <a:ext cx="374500" cy="382750"/>
            </a:xfrm>
            <a:custGeom>
              <a:rect b="b" l="l" r="r" t="t"/>
              <a:pathLst>
                <a:path extrusionOk="0" h="15310" w="1498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4414300" y="1239600"/>
              <a:ext cx="283700" cy="158775"/>
            </a:xfrm>
            <a:custGeom>
              <a:rect b="b" l="l" r="r" t="t"/>
              <a:pathLst>
                <a:path extrusionOk="0" h="6351" w="11348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4412675" y="1232975"/>
              <a:ext cx="279700" cy="172000"/>
            </a:xfrm>
            <a:custGeom>
              <a:rect b="b" l="l" r="r" t="t"/>
              <a:pathLst>
                <a:path extrusionOk="0" h="6880" w="11188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4690725" y="1282000"/>
              <a:ext cx="57900" cy="58700"/>
            </a:xfrm>
            <a:custGeom>
              <a:rect b="b" l="l" r="r" t="t"/>
              <a:pathLst>
                <a:path extrusionOk="0" h="2348" w="2316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4682700" y="1275375"/>
              <a:ext cx="73150" cy="71750"/>
            </a:xfrm>
            <a:custGeom>
              <a:rect b="b" l="l" r="r" t="t"/>
              <a:pathLst>
                <a:path extrusionOk="0" h="2870" w="2926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7"/>
            <p:cNvSpPr/>
            <p:nvPr/>
          </p:nvSpPr>
          <p:spPr>
            <a:xfrm>
              <a:off x="4434375" y="1175925"/>
              <a:ext cx="30575" cy="68325"/>
            </a:xfrm>
            <a:custGeom>
              <a:rect b="b" l="l" r="r" t="t"/>
              <a:pathLst>
                <a:path extrusionOk="0" h="2733" w="1223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7"/>
            <p:cNvSpPr/>
            <p:nvPr/>
          </p:nvSpPr>
          <p:spPr>
            <a:xfrm>
              <a:off x="4427150" y="1168875"/>
              <a:ext cx="45825" cy="81650"/>
            </a:xfrm>
            <a:custGeom>
              <a:rect b="b" l="l" r="r" t="t"/>
              <a:pathLst>
                <a:path extrusionOk="0" h="3266" w="1833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7"/>
            <p:cNvSpPr/>
            <p:nvPr/>
          </p:nvSpPr>
          <p:spPr>
            <a:xfrm>
              <a:off x="4885200" y="1781050"/>
              <a:ext cx="310225" cy="341175"/>
            </a:xfrm>
            <a:custGeom>
              <a:rect b="b" l="l" r="r" t="t"/>
              <a:pathLst>
                <a:path extrusionOk="0" h="13647" w="12409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7"/>
            <p:cNvSpPr/>
            <p:nvPr/>
          </p:nvSpPr>
          <p:spPr>
            <a:xfrm>
              <a:off x="4890025" y="1774300"/>
              <a:ext cx="281300" cy="353925"/>
            </a:xfrm>
            <a:custGeom>
              <a:rect b="b" l="l" r="r" t="t"/>
              <a:pathLst>
                <a:path extrusionOk="0" h="14157" w="11252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7"/>
            <p:cNvSpPr/>
            <p:nvPr/>
          </p:nvSpPr>
          <p:spPr>
            <a:xfrm>
              <a:off x="5182550" y="2154725"/>
              <a:ext cx="605125" cy="595500"/>
            </a:xfrm>
            <a:custGeom>
              <a:rect b="b" l="l" r="r" t="t"/>
              <a:pathLst>
                <a:path extrusionOk="0" h="23820" w="24205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7"/>
            <p:cNvSpPr/>
            <p:nvPr/>
          </p:nvSpPr>
          <p:spPr>
            <a:xfrm>
              <a:off x="5175300" y="2147975"/>
              <a:ext cx="579425" cy="609275"/>
            </a:xfrm>
            <a:custGeom>
              <a:rect b="b" l="l" r="r" t="t"/>
              <a:pathLst>
                <a:path extrusionOk="0" h="24371" w="23177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7"/>
            <p:cNvSpPr/>
            <p:nvPr/>
          </p:nvSpPr>
          <p:spPr>
            <a:xfrm>
              <a:off x="5052350" y="1761925"/>
              <a:ext cx="615600" cy="969125"/>
            </a:xfrm>
            <a:custGeom>
              <a:rect b="b" l="l" r="r" t="t"/>
              <a:pathLst>
                <a:path extrusionOk="0" h="38765" w="24624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7"/>
            <p:cNvSpPr/>
            <p:nvPr/>
          </p:nvSpPr>
          <p:spPr>
            <a:xfrm>
              <a:off x="5052350" y="1755325"/>
              <a:ext cx="604350" cy="982050"/>
            </a:xfrm>
            <a:custGeom>
              <a:rect b="b" l="l" r="r" t="t"/>
              <a:pathLst>
                <a:path extrusionOk="0" h="39282" w="24174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7"/>
            <p:cNvSpPr/>
            <p:nvPr/>
          </p:nvSpPr>
          <p:spPr>
            <a:xfrm>
              <a:off x="5250050" y="1875925"/>
              <a:ext cx="257500" cy="356775"/>
            </a:xfrm>
            <a:custGeom>
              <a:rect b="b" l="l" r="r" t="t"/>
              <a:pathLst>
                <a:path extrusionOk="0" h="14271" w="1030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7"/>
            <p:cNvSpPr/>
            <p:nvPr/>
          </p:nvSpPr>
          <p:spPr>
            <a:xfrm>
              <a:off x="5246025" y="1869450"/>
              <a:ext cx="267625" cy="370475"/>
            </a:xfrm>
            <a:custGeom>
              <a:rect b="b" l="l" r="r" t="t"/>
              <a:pathLst>
                <a:path extrusionOk="0" h="14819" w="10705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7"/>
            <p:cNvSpPr/>
            <p:nvPr/>
          </p:nvSpPr>
          <p:spPr>
            <a:xfrm>
              <a:off x="5212275" y="1713975"/>
              <a:ext cx="317450" cy="378150"/>
            </a:xfrm>
            <a:custGeom>
              <a:rect b="b" l="l" r="r" t="t"/>
              <a:pathLst>
                <a:path extrusionOk="0" h="15126" w="12698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7"/>
            <p:cNvSpPr/>
            <p:nvPr/>
          </p:nvSpPr>
          <p:spPr>
            <a:xfrm>
              <a:off x="5209050" y="1707925"/>
              <a:ext cx="319075" cy="390575"/>
            </a:xfrm>
            <a:custGeom>
              <a:rect b="b" l="l" r="r" t="t"/>
              <a:pathLst>
                <a:path extrusionOk="0" h="15623" w="12763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7"/>
            <p:cNvSpPr/>
            <p:nvPr/>
          </p:nvSpPr>
          <p:spPr>
            <a:xfrm>
              <a:off x="5222725" y="1583375"/>
              <a:ext cx="422725" cy="376150"/>
            </a:xfrm>
            <a:custGeom>
              <a:rect b="b" l="l" r="r" t="t"/>
              <a:pathLst>
                <a:path extrusionOk="0" h="15046" w="16909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7"/>
            <p:cNvSpPr/>
            <p:nvPr/>
          </p:nvSpPr>
          <p:spPr>
            <a:xfrm>
              <a:off x="5238000" y="1576925"/>
              <a:ext cx="392975" cy="388975"/>
            </a:xfrm>
            <a:custGeom>
              <a:rect b="b" l="l" r="r" t="t"/>
              <a:pathLst>
                <a:path extrusionOk="0" h="15559" w="15719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7"/>
            <p:cNvSpPr/>
            <p:nvPr/>
          </p:nvSpPr>
          <p:spPr>
            <a:xfrm>
              <a:off x="5419600" y="1895500"/>
              <a:ext cx="86825" cy="87425"/>
            </a:xfrm>
            <a:custGeom>
              <a:rect b="b" l="l" r="r" t="t"/>
              <a:pathLst>
                <a:path extrusionOk="0" h="3497" w="3473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7"/>
            <p:cNvSpPr/>
            <p:nvPr/>
          </p:nvSpPr>
          <p:spPr>
            <a:xfrm>
              <a:off x="5411575" y="1888725"/>
              <a:ext cx="94050" cy="100475"/>
            </a:xfrm>
            <a:custGeom>
              <a:rect b="b" l="l" r="r" t="t"/>
              <a:pathLst>
                <a:path extrusionOk="0" h="4019" w="3762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7"/>
            <p:cNvSpPr/>
            <p:nvPr/>
          </p:nvSpPr>
          <p:spPr>
            <a:xfrm>
              <a:off x="5255675" y="2098475"/>
              <a:ext cx="66725" cy="99675"/>
            </a:xfrm>
            <a:custGeom>
              <a:rect b="b" l="l" r="r" t="t"/>
              <a:pathLst>
                <a:path extrusionOk="0" h="3987" w="2669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7"/>
            <p:cNvSpPr/>
            <p:nvPr/>
          </p:nvSpPr>
          <p:spPr>
            <a:xfrm>
              <a:off x="5248425" y="2091525"/>
              <a:ext cx="80400" cy="113050"/>
            </a:xfrm>
            <a:custGeom>
              <a:rect b="b" l="l" r="r" t="t"/>
              <a:pathLst>
                <a:path extrusionOk="0" h="4522" w="3216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7"/>
            <p:cNvSpPr/>
            <p:nvPr/>
          </p:nvSpPr>
          <p:spPr>
            <a:xfrm>
              <a:off x="4787175" y="3835075"/>
              <a:ext cx="1003450" cy="761950"/>
            </a:xfrm>
            <a:custGeom>
              <a:rect b="b" l="l" r="r" t="t"/>
              <a:pathLst>
                <a:path extrusionOk="0" h="30478" w="40138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7"/>
            <p:cNvSpPr/>
            <p:nvPr/>
          </p:nvSpPr>
          <p:spPr>
            <a:xfrm>
              <a:off x="4781550" y="3828650"/>
              <a:ext cx="1011750" cy="774700"/>
            </a:xfrm>
            <a:custGeom>
              <a:rect b="b" l="l" r="r" t="t"/>
              <a:pathLst>
                <a:path extrusionOk="0" h="30988" w="4047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7"/>
            <p:cNvSpPr/>
            <p:nvPr/>
          </p:nvSpPr>
          <p:spPr>
            <a:xfrm>
              <a:off x="5668725" y="3080325"/>
              <a:ext cx="325475" cy="881050"/>
            </a:xfrm>
            <a:custGeom>
              <a:rect b="b" l="l" r="r" t="t"/>
              <a:pathLst>
                <a:path extrusionOk="0" h="35242" w="13019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7"/>
            <p:cNvSpPr/>
            <p:nvPr/>
          </p:nvSpPr>
          <p:spPr>
            <a:xfrm>
              <a:off x="5664700" y="3073250"/>
              <a:ext cx="307000" cy="894450"/>
            </a:xfrm>
            <a:custGeom>
              <a:rect b="b" l="l" r="r" t="t"/>
              <a:pathLst>
                <a:path extrusionOk="0" h="35778" w="1228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7"/>
            <p:cNvSpPr/>
            <p:nvPr/>
          </p:nvSpPr>
          <p:spPr>
            <a:xfrm>
              <a:off x="4840200" y="3431675"/>
              <a:ext cx="838200" cy="676200"/>
            </a:xfrm>
            <a:custGeom>
              <a:rect b="b" l="l" r="r" t="t"/>
              <a:pathLst>
                <a:path extrusionOk="0" h="27048" w="33528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7"/>
            <p:cNvSpPr/>
            <p:nvPr/>
          </p:nvSpPr>
          <p:spPr>
            <a:xfrm>
              <a:off x="4835375" y="3425250"/>
              <a:ext cx="849450" cy="689525"/>
            </a:xfrm>
            <a:custGeom>
              <a:rect b="b" l="l" r="r" t="t"/>
              <a:pathLst>
                <a:path extrusionOk="0" h="27581" w="33978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7"/>
            <p:cNvSpPr/>
            <p:nvPr/>
          </p:nvSpPr>
          <p:spPr>
            <a:xfrm>
              <a:off x="4808050" y="3370700"/>
              <a:ext cx="836600" cy="657375"/>
            </a:xfrm>
            <a:custGeom>
              <a:rect b="b" l="l" r="r" t="t"/>
              <a:pathLst>
                <a:path extrusionOk="0" h="26295" w="33464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7"/>
            <p:cNvSpPr/>
            <p:nvPr/>
          </p:nvSpPr>
          <p:spPr>
            <a:xfrm>
              <a:off x="4800825" y="3363350"/>
              <a:ext cx="850250" cy="671050"/>
            </a:xfrm>
            <a:custGeom>
              <a:rect b="b" l="l" r="r" t="t"/>
              <a:pathLst>
                <a:path extrusionOk="0" h="26842" w="3401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7"/>
            <p:cNvSpPr/>
            <p:nvPr/>
          </p:nvSpPr>
          <p:spPr>
            <a:xfrm>
              <a:off x="2458300" y="1966675"/>
              <a:ext cx="3007125" cy="2323275"/>
            </a:xfrm>
            <a:custGeom>
              <a:rect b="b" l="l" r="r" t="t"/>
              <a:pathLst>
                <a:path extrusionOk="0" h="92931" w="120285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7"/>
            <p:cNvSpPr/>
            <p:nvPr/>
          </p:nvSpPr>
          <p:spPr>
            <a:xfrm>
              <a:off x="2451875" y="1960250"/>
              <a:ext cx="3020000" cy="2336925"/>
            </a:xfrm>
            <a:custGeom>
              <a:rect b="b" l="l" r="r" t="t"/>
              <a:pathLst>
                <a:path extrusionOk="0" h="93477" w="12080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7"/>
            <p:cNvSpPr/>
            <p:nvPr/>
          </p:nvSpPr>
          <p:spPr>
            <a:xfrm>
              <a:off x="2458300" y="1932125"/>
              <a:ext cx="3007125" cy="2323275"/>
            </a:xfrm>
            <a:custGeom>
              <a:rect b="b" l="l" r="r" t="t"/>
              <a:pathLst>
                <a:path extrusionOk="0" h="92931" w="120285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7"/>
            <p:cNvSpPr/>
            <p:nvPr/>
          </p:nvSpPr>
          <p:spPr>
            <a:xfrm>
              <a:off x="2451875" y="1924900"/>
              <a:ext cx="3020000" cy="2337725"/>
            </a:xfrm>
            <a:custGeom>
              <a:rect b="b" l="l" r="r" t="t"/>
              <a:pathLst>
                <a:path extrusionOk="0" h="93509" w="12080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7"/>
            <p:cNvSpPr/>
            <p:nvPr/>
          </p:nvSpPr>
          <p:spPr>
            <a:xfrm>
              <a:off x="4364475" y="2379750"/>
              <a:ext cx="532800" cy="452450"/>
            </a:xfrm>
            <a:custGeom>
              <a:rect b="b" l="l" r="r" t="t"/>
              <a:pathLst>
                <a:path extrusionOk="0" h="18098" w="21312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7"/>
            <p:cNvSpPr/>
            <p:nvPr/>
          </p:nvSpPr>
          <p:spPr>
            <a:xfrm>
              <a:off x="4358025" y="2373275"/>
              <a:ext cx="546500" cy="465200"/>
            </a:xfrm>
            <a:custGeom>
              <a:rect b="b" l="l" r="r" t="t"/>
              <a:pathLst>
                <a:path extrusionOk="0" h="18608" w="2186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7"/>
            <p:cNvSpPr/>
            <p:nvPr/>
          </p:nvSpPr>
          <p:spPr>
            <a:xfrm>
              <a:off x="3363175" y="2398225"/>
              <a:ext cx="597100" cy="499075"/>
            </a:xfrm>
            <a:custGeom>
              <a:rect b="b" l="l" r="r" t="t"/>
              <a:pathLst>
                <a:path extrusionOk="0" h="19963" w="23884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7"/>
            <p:cNvSpPr/>
            <p:nvPr/>
          </p:nvSpPr>
          <p:spPr>
            <a:xfrm>
              <a:off x="3355925" y="2391725"/>
              <a:ext cx="611575" cy="512250"/>
            </a:xfrm>
            <a:custGeom>
              <a:rect b="b" l="l" r="r" t="t"/>
              <a:pathLst>
                <a:path extrusionOk="0" h="20490" w="24463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7"/>
            <p:cNvSpPr/>
            <p:nvPr/>
          </p:nvSpPr>
          <p:spPr>
            <a:xfrm>
              <a:off x="3836500" y="2737350"/>
              <a:ext cx="597100" cy="499075"/>
            </a:xfrm>
            <a:custGeom>
              <a:rect b="b" l="l" r="r" t="t"/>
              <a:pathLst>
                <a:path extrusionOk="0" h="19963" w="23884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7"/>
            <p:cNvSpPr/>
            <p:nvPr/>
          </p:nvSpPr>
          <p:spPr>
            <a:xfrm>
              <a:off x="3829250" y="2730850"/>
              <a:ext cx="610775" cy="512650"/>
            </a:xfrm>
            <a:custGeom>
              <a:rect b="b" l="l" r="r" t="t"/>
              <a:pathLst>
                <a:path extrusionOk="0" h="20506" w="24431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7"/>
            <p:cNvSpPr/>
            <p:nvPr/>
          </p:nvSpPr>
          <p:spPr>
            <a:xfrm>
              <a:off x="3777025" y="2762250"/>
              <a:ext cx="564975" cy="483800"/>
            </a:xfrm>
            <a:custGeom>
              <a:rect b="b" l="l" r="r" t="t"/>
              <a:pathLst>
                <a:path extrusionOk="0" h="19352" w="22599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7"/>
            <p:cNvSpPr/>
            <p:nvPr/>
          </p:nvSpPr>
          <p:spPr>
            <a:xfrm>
              <a:off x="3770600" y="2755525"/>
              <a:ext cx="577825" cy="497600"/>
            </a:xfrm>
            <a:custGeom>
              <a:rect b="b" l="l" r="r" t="t"/>
              <a:pathLst>
                <a:path extrusionOk="0" h="19904" w="23113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7"/>
            <p:cNvSpPr/>
            <p:nvPr/>
          </p:nvSpPr>
          <p:spPr>
            <a:xfrm>
              <a:off x="3632675" y="2195225"/>
              <a:ext cx="140350" cy="44725"/>
            </a:xfrm>
            <a:custGeom>
              <a:rect b="b" l="l" r="r" t="t"/>
              <a:pathLst>
                <a:path extrusionOk="0" h="1789" w="5614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7"/>
            <p:cNvSpPr/>
            <p:nvPr/>
          </p:nvSpPr>
          <p:spPr>
            <a:xfrm>
              <a:off x="3641225" y="2188475"/>
              <a:ext cx="139050" cy="57900"/>
            </a:xfrm>
            <a:custGeom>
              <a:rect b="b" l="l" r="r" t="t"/>
              <a:pathLst>
                <a:path extrusionOk="0" h="2316" w="5562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7"/>
            <p:cNvSpPr/>
            <p:nvPr/>
          </p:nvSpPr>
          <p:spPr>
            <a:xfrm>
              <a:off x="3140575" y="1556850"/>
              <a:ext cx="648525" cy="757200"/>
            </a:xfrm>
            <a:custGeom>
              <a:rect b="b" l="l" r="r" t="t"/>
              <a:pathLst>
                <a:path extrusionOk="0" h="30288" w="25941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7"/>
            <p:cNvSpPr/>
            <p:nvPr/>
          </p:nvSpPr>
          <p:spPr>
            <a:xfrm>
              <a:off x="3150200" y="1550200"/>
              <a:ext cx="635700" cy="770900"/>
            </a:xfrm>
            <a:custGeom>
              <a:rect b="b" l="l" r="r" t="t"/>
              <a:pathLst>
                <a:path extrusionOk="0" h="30836" w="25428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7"/>
            <p:cNvSpPr/>
            <p:nvPr/>
          </p:nvSpPr>
          <p:spPr>
            <a:xfrm>
              <a:off x="3475675" y="2192500"/>
              <a:ext cx="313425" cy="121550"/>
            </a:xfrm>
            <a:custGeom>
              <a:rect b="b" l="l" r="r" t="t"/>
              <a:pathLst>
                <a:path extrusionOk="0" h="4862" w="12537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7"/>
            <p:cNvSpPr/>
            <p:nvPr/>
          </p:nvSpPr>
          <p:spPr>
            <a:xfrm>
              <a:off x="3469250" y="2185675"/>
              <a:ext cx="316650" cy="135425"/>
            </a:xfrm>
            <a:custGeom>
              <a:rect b="b" l="l" r="r" t="t"/>
              <a:pathLst>
                <a:path extrusionOk="0" h="5417" w="12666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7"/>
            <p:cNvSpPr/>
            <p:nvPr/>
          </p:nvSpPr>
          <p:spPr>
            <a:xfrm>
              <a:off x="2555550" y="1784050"/>
              <a:ext cx="278875" cy="381950"/>
            </a:xfrm>
            <a:custGeom>
              <a:rect b="b" l="l" r="r" t="t"/>
              <a:pathLst>
                <a:path extrusionOk="0" h="15278" w="11155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7"/>
            <p:cNvSpPr/>
            <p:nvPr/>
          </p:nvSpPr>
          <p:spPr>
            <a:xfrm>
              <a:off x="2553125" y="1777025"/>
              <a:ext cx="278875" cy="396200"/>
            </a:xfrm>
            <a:custGeom>
              <a:rect b="b" l="l" r="r" t="t"/>
              <a:pathLst>
                <a:path extrusionOk="0" h="15848" w="11155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2599750" y="1732350"/>
              <a:ext cx="225025" cy="346875"/>
            </a:xfrm>
            <a:custGeom>
              <a:rect b="b" l="l" r="r" t="t"/>
              <a:pathLst>
                <a:path extrusionOk="0" h="13875" w="9001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2598925" y="1725600"/>
              <a:ext cx="224250" cy="360350"/>
            </a:xfrm>
            <a:custGeom>
              <a:rect b="b" l="l" r="r" t="t"/>
              <a:pathLst>
                <a:path extrusionOk="0" h="14414" w="897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7"/>
            <p:cNvSpPr/>
            <p:nvPr/>
          </p:nvSpPr>
          <p:spPr>
            <a:xfrm>
              <a:off x="2517775" y="1419200"/>
              <a:ext cx="483000" cy="427600"/>
            </a:xfrm>
            <a:custGeom>
              <a:rect b="b" l="l" r="r" t="t"/>
              <a:pathLst>
                <a:path extrusionOk="0" h="17104" w="1932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7"/>
            <p:cNvSpPr/>
            <p:nvPr/>
          </p:nvSpPr>
          <p:spPr>
            <a:xfrm>
              <a:off x="2521800" y="1412200"/>
              <a:ext cx="474950" cy="441200"/>
            </a:xfrm>
            <a:custGeom>
              <a:rect b="b" l="l" r="r" t="t"/>
              <a:pathLst>
                <a:path extrusionOk="0" h="17648" w="18998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2647575" y="1608275"/>
              <a:ext cx="315425" cy="350275"/>
            </a:xfrm>
            <a:custGeom>
              <a:rect b="b" l="l" r="r" t="t"/>
              <a:pathLst>
                <a:path extrusionOk="0" h="14011" w="12617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2652775" y="1601625"/>
              <a:ext cx="312625" cy="363475"/>
            </a:xfrm>
            <a:custGeom>
              <a:rect b="b" l="l" r="r" t="t"/>
              <a:pathLst>
                <a:path extrusionOk="0" h="14539" w="12505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2962975" y="1971500"/>
              <a:ext cx="295750" cy="594125"/>
            </a:xfrm>
            <a:custGeom>
              <a:rect b="b" l="l" r="r" t="t"/>
              <a:pathLst>
                <a:path extrusionOk="0" h="23765" w="1183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7"/>
            <p:cNvSpPr/>
            <p:nvPr/>
          </p:nvSpPr>
          <p:spPr>
            <a:xfrm>
              <a:off x="2955750" y="1964925"/>
              <a:ext cx="305375" cy="607700"/>
            </a:xfrm>
            <a:custGeom>
              <a:rect b="b" l="l" r="r" t="t"/>
              <a:pathLst>
                <a:path extrusionOk="0" h="24308" w="12215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7"/>
            <p:cNvSpPr/>
            <p:nvPr/>
          </p:nvSpPr>
          <p:spPr>
            <a:xfrm>
              <a:off x="3105200" y="2303400"/>
              <a:ext cx="153525" cy="262225"/>
            </a:xfrm>
            <a:custGeom>
              <a:rect b="b" l="l" r="r" t="t"/>
              <a:pathLst>
                <a:path extrusionOk="0" h="10489" w="6141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7"/>
            <p:cNvSpPr/>
            <p:nvPr/>
          </p:nvSpPr>
          <p:spPr>
            <a:xfrm>
              <a:off x="3097975" y="2296750"/>
              <a:ext cx="163150" cy="275875"/>
            </a:xfrm>
            <a:custGeom>
              <a:rect b="b" l="l" r="r" t="t"/>
              <a:pathLst>
                <a:path extrusionOk="0" h="11035" w="6526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7"/>
            <p:cNvSpPr/>
            <p:nvPr/>
          </p:nvSpPr>
          <p:spPr>
            <a:xfrm>
              <a:off x="2323300" y="1964275"/>
              <a:ext cx="961150" cy="862825"/>
            </a:xfrm>
            <a:custGeom>
              <a:rect b="b" l="l" r="r" t="t"/>
              <a:pathLst>
                <a:path extrusionOk="0" h="34513" w="38446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7"/>
            <p:cNvSpPr/>
            <p:nvPr/>
          </p:nvSpPr>
          <p:spPr>
            <a:xfrm>
              <a:off x="2329725" y="1957850"/>
              <a:ext cx="951500" cy="875950"/>
            </a:xfrm>
            <a:custGeom>
              <a:rect b="b" l="l" r="r" t="t"/>
              <a:pathLst>
                <a:path extrusionOk="0" h="35038" w="3806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7"/>
            <p:cNvSpPr/>
            <p:nvPr/>
          </p:nvSpPr>
          <p:spPr>
            <a:xfrm>
              <a:off x="3009575" y="2539650"/>
              <a:ext cx="274875" cy="206550"/>
            </a:xfrm>
            <a:custGeom>
              <a:rect b="b" l="l" r="r" t="t"/>
              <a:pathLst>
                <a:path extrusionOk="0" h="8262" w="10995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7"/>
            <p:cNvSpPr/>
            <p:nvPr/>
          </p:nvSpPr>
          <p:spPr>
            <a:xfrm>
              <a:off x="3002350" y="2533225"/>
              <a:ext cx="278875" cy="219750"/>
            </a:xfrm>
            <a:custGeom>
              <a:rect b="b" l="l" r="r" t="t"/>
              <a:pathLst>
                <a:path extrusionOk="0" h="8790" w="11155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7"/>
            <p:cNvSpPr/>
            <p:nvPr/>
          </p:nvSpPr>
          <p:spPr>
            <a:xfrm>
              <a:off x="3041725" y="2911725"/>
              <a:ext cx="238700" cy="81200"/>
            </a:xfrm>
            <a:custGeom>
              <a:rect b="b" l="l" r="r" t="t"/>
              <a:pathLst>
                <a:path extrusionOk="0" h="3248" w="9548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7"/>
            <p:cNvSpPr/>
            <p:nvPr/>
          </p:nvSpPr>
          <p:spPr>
            <a:xfrm>
              <a:off x="3034500" y="2905300"/>
              <a:ext cx="234675" cy="94050"/>
            </a:xfrm>
            <a:custGeom>
              <a:rect b="b" l="l" r="r" t="t"/>
              <a:pathLst>
                <a:path extrusionOk="0" h="3762" w="9387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7"/>
            <p:cNvSpPr/>
            <p:nvPr/>
          </p:nvSpPr>
          <p:spPr>
            <a:xfrm>
              <a:off x="2902700" y="2851450"/>
              <a:ext cx="604350" cy="551325"/>
            </a:xfrm>
            <a:custGeom>
              <a:rect b="b" l="l" r="r" t="t"/>
              <a:pathLst>
                <a:path extrusionOk="0" h="22053" w="24174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7"/>
            <p:cNvSpPr/>
            <p:nvPr/>
          </p:nvSpPr>
          <p:spPr>
            <a:xfrm>
              <a:off x="2896275" y="2845050"/>
              <a:ext cx="618000" cy="564150"/>
            </a:xfrm>
            <a:custGeom>
              <a:rect b="b" l="l" r="r" t="t"/>
              <a:pathLst>
                <a:path extrusionOk="0" h="22566" w="2472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7"/>
            <p:cNvSpPr/>
            <p:nvPr/>
          </p:nvSpPr>
          <p:spPr>
            <a:xfrm>
              <a:off x="3048950" y="2939850"/>
              <a:ext cx="145475" cy="79925"/>
            </a:xfrm>
            <a:custGeom>
              <a:rect b="b" l="l" r="r" t="t"/>
              <a:pathLst>
                <a:path extrusionOk="0" h="3197" w="5819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7"/>
            <p:cNvSpPr/>
            <p:nvPr/>
          </p:nvSpPr>
          <p:spPr>
            <a:xfrm>
              <a:off x="3042525" y="2932825"/>
              <a:ext cx="152725" cy="93850"/>
            </a:xfrm>
            <a:custGeom>
              <a:rect b="b" l="l" r="r" t="t"/>
              <a:pathLst>
                <a:path extrusionOk="0" h="3754" w="6109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7"/>
            <p:cNvSpPr/>
            <p:nvPr/>
          </p:nvSpPr>
          <p:spPr>
            <a:xfrm>
              <a:off x="2426975" y="2793600"/>
              <a:ext cx="662175" cy="222625"/>
            </a:xfrm>
            <a:custGeom>
              <a:rect b="b" l="l" r="r" t="t"/>
              <a:pathLst>
                <a:path extrusionOk="0" h="8905" w="26487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7"/>
            <p:cNvSpPr/>
            <p:nvPr/>
          </p:nvSpPr>
          <p:spPr>
            <a:xfrm>
              <a:off x="2503300" y="2787175"/>
              <a:ext cx="592300" cy="235475"/>
            </a:xfrm>
            <a:custGeom>
              <a:rect b="b" l="l" r="r" t="t"/>
              <a:pathLst>
                <a:path extrusionOk="0" h="9419" w="23692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7"/>
            <p:cNvSpPr/>
            <p:nvPr/>
          </p:nvSpPr>
          <p:spPr>
            <a:xfrm>
              <a:off x="1989800" y="2788450"/>
              <a:ext cx="709600" cy="1210775"/>
            </a:xfrm>
            <a:custGeom>
              <a:rect b="b" l="l" r="r" t="t"/>
              <a:pathLst>
                <a:path extrusionOk="0" h="48431" w="28384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7"/>
            <p:cNvSpPr/>
            <p:nvPr/>
          </p:nvSpPr>
          <p:spPr>
            <a:xfrm>
              <a:off x="1982575" y="2781550"/>
              <a:ext cx="718450" cy="1223925"/>
            </a:xfrm>
            <a:custGeom>
              <a:rect b="b" l="l" r="r" t="t"/>
              <a:pathLst>
                <a:path extrusionOk="0" h="48957" w="28738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7"/>
            <p:cNvSpPr/>
            <p:nvPr/>
          </p:nvSpPr>
          <p:spPr>
            <a:xfrm>
              <a:off x="2331325" y="2776500"/>
              <a:ext cx="384950" cy="435925"/>
            </a:xfrm>
            <a:custGeom>
              <a:rect b="b" l="l" r="r" t="t"/>
              <a:pathLst>
                <a:path extrusionOk="0" h="17437" w="15398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7"/>
            <p:cNvSpPr/>
            <p:nvPr/>
          </p:nvSpPr>
          <p:spPr>
            <a:xfrm>
              <a:off x="2324100" y="2770300"/>
              <a:ext cx="384150" cy="449250"/>
            </a:xfrm>
            <a:custGeom>
              <a:rect b="b" l="l" r="r" t="t"/>
              <a:pathLst>
                <a:path extrusionOk="0" h="17970" w="15366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7"/>
            <p:cNvSpPr/>
            <p:nvPr/>
          </p:nvSpPr>
          <p:spPr>
            <a:xfrm>
              <a:off x="2377950" y="2807100"/>
              <a:ext cx="307800" cy="365025"/>
            </a:xfrm>
            <a:custGeom>
              <a:rect b="b" l="l" r="r" t="t"/>
              <a:pathLst>
                <a:path extrusionOk="0" h="14601" w="12312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7"/>
            <p:cNvSpPr/>
            <p:nvPr/>
          </p:nvSpPr>
          <p:spPr>
            <a:xfrm>
              <a:off x="2385175" y="2800025"/>
              <a:ext cx="279675" cy="378875"/>
            </a:xfrm>
            <a:custGeom>
              <a:rect b="b" l="l" r="r" t="t"/>
              <a:pathLst>
                <a:path extrusionOk="0" h="15155" w="11187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7"/>
            <p:cNvSpPr/>
            <p:nvPr/>
          </p:nvSpPr>
          <p:spPr>
            <a:xfrm>
              <a:off x="2394825" y="2509125"/>
              <a:ext cx="381725" cy="495850"/>
            </a:xfrm>
            <a:custGeom>
              <a:rect b="b" l="l" r="r" t="t"/>
              <a:pathLst>
                <a:path extrusionOk="0" h="19834" w="15269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7"/>
            <p:cNvSpPr/>
            <p:nvPr/>
          </p:nvSpPr>
          <p:spPr>
            <a:xfrm>
              <a:off x="2392400" y="2502175"/>
              <a:ext cx="384950" cy="509225"/>
            </a:xfrm>
            <a:custGeom>
              <a:rect b="b" l="l" r="r" t="t"/>
              <a:pathLst>
                <a:path extrusionOk="0" h="20369" w="15398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7"/>
            <p:cNvSpPr/>
            <p:nvPr/>
          </p:nvSpPr>
          <p:spPr>
            <a:xfrm>
              <a:off x="2123200" y="2738050"/>
              <a:ext cx="231475" cy="220100"/>
            </a:xfrm>
            <a:custGeom>
              <a:rect b="b" l="l" r="r" t="t"/>
              <a:pathLst>
                <a:path extrusionOk="0" h="8804" w="9259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7"/>
            <p:cNvSpPr/>
            <p:nvPr/>
          </p:nvSpPr>
          <p:spPr>
            <a:xfrm>
              <a:off x="2116775" y="2731725"/>
              <a:ext cx="244325" cy="233075"/>
            </a:xfrm>
            <a:custGeom>
              <a:rect b="b" l="l" r="r" t="t"/>
              <a:pathLst>
                <a:path extrusionOk="0" h="9323" w="9773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7"/>
            <p:cNvSpPr/>
            <p:nvPr/>
          </p:nvSpPr>
          <p:spPr>
            <a:xfrm>
              <a:off x="2243750" y="2333400"/>
              <a:ext cx="502275" cy="521250"/>
            </a:xfrm>
            <a:custGeom>
              <a:rect b="b" l="l" r="r" t="t"/>
              <a:pathLst>
                <a:path extrusionOk="0" h="20850" w="20091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7"/>
            <p:cNvSpPr/>
            <p:nvPr/>
          </p:nvSpPr>
          <p:spPr>
            <a:xfrm>
              <a:off x="2242925" y="2326700"/>
              <a:ext cx="492650" cy="534425"/>
            </a:xfrm>
            <a:custGeom>
              <a:rect b="b" l="l" r="r" t="t"/>
              <a:pathLst>
                <a:path extrusionOk="0" h="21377" w="19706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7"/>
            <p:cNvSpPr/>
            <p:nvPr/>
          </p:nvSpPr>
          <p:spPr>
            <a:xfrm>
              <a:off x="2451875" y="2703050"/>
              <a:ext cx="116550" cy="119500"/>
            </a:xfrm>
            <a:custGeom>
              <a:rect b="b" l="l" r="r" t="t"/>
              <a:pathLst>
                <a:path extrusionOk="0" h="4780" w="4662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7"/>
            <p:cNvSpPr/>
            <p:nvPr/>
          </p:nvSpPr>
          <p:spPr>
            <a:xfrm>
              <a:off x="2465525" y="2696375"/>
              <a:ext cx="110925" cy="132600"/>
            </a:xfrm>
            <a:custGeom>
              <a:rect b="b" l="l" r="r" t="t"/>
              <a:pathLst>
                <a:path extrusionOk="0" h="5304" w="4437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7"/>
            <p:cNvSpPr/>
            <p:nvPr/>
          </p:nvSpPr>
          <p:spPr>
            <a:xfrm>
              <a:off x="2691350" y="2592500"/>
              <a:ext cx="45825" cy="63900"/>
            </a:xfrm>
            <a:custGeom>
              <a:rect b="b" l="l" r="r" t="t"/>
              <a:pathLst>
                <a:path extrusionOk="0" h="2556" w="1833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7"/>
            <p:cNvSpPr/>
            <p:nvPr/>
          </p:nvSpPr>
          <p:spPr>
            <a:xfrm>
              <a:off x="2938050" y="3199600"/>
              <a:ext cx="86025" cy="149600"/>
            </a:xfrm>
            <a:custGeom>
              <a:rect b="b" l="l" r="r" t="t"/>
              <a:pathLst>
                <a:path extrusionOk="0" h="5984" w="3441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7"/>
            <p:cNvSpPr/>
            <p:nvPr/>
          </p:nvSpPr>
          <p:spPr>
            <a:xfrm>
              <a:off x="2931625" y="3193000"/>
              <a:ext cx="93250" cy="163150"/>
            </a:xfrm>
            <a:custGeom>
              <a:rect b="b" l="l" r="r" t="t"/>
              <a:pathLst>
                <a:path extrusionOk="0" h="6526" w="373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7"/>
            <p:cNvSpPr/>
            <p:nvPr/>
          </p:nvSpPr>
          <p:spPr>
            <a:xfrm>
              <a:off x="2937250" y="3178425"/>
              <a:ext cx="143875" cy="321575"/>
            </a:xfrm>
            <a:custGeom>
              <a:rect b="b" l="l" r="r" t="t"/>
              <a:pathLst>
                <a:path extrusionOk="0" h="12863" w="5755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7"/>
            <p:cNvSpPr/>
            <p:nvPr/>
          </p:nvSpPr>
          <p:spPr>
            <a:xfrm>
              <a:off x="2930025" y="3172100"/>
              <a:ext cx="149500" cy="334925"/>
            </a:xfrm>
            <a:custGeom>
              <a:rect b="b" l="l" r="r" t="t"/>
              <a:pathLst>
                <a:path extrusionOk="0" h="13397" w="598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7"/>
            <p:cNvSpPr/>
            <p:nvPr/>
          </p:nvSpPr>
          <p:spPr>
            <a:xfrm>
              <a:off x="2962175" y="3205825"/>
              <a:ext cx="55475" cy="189700"/>
            </a:xfrm>
            <a:custGeom>
              <a:rect b="b" l="l" r="r" t="t"/>
              <a:pathLst>
                <a:path extrusionOk="0" h="7588" w="2219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7"/>
            <p:cNvSpPr/>
            <p:nvPr/>
          </p:nvSpPr>
          <p:spPr>
            <a:xfrm>
              <a:off x="2955750" y="3198625"/>
              <a:ext cx="69125" cy="203325"/>
            </a:xfrm>
            <a:custGeom>
              <a:rect b="b" l="l" r="r" t="t"/>
              <a:pathLst>
                <a:path extrusionOk="0" h="8133" w="2765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7"/>
            <p:cNvSpPr/>
            <p:nvPr/>
          </p:nvSpPr>
          <p:spPr>
            <a:xfrm>
              <a:off x="2173825" y="3252475"/>
              <a:ext cx="853450" cy="753000"/>
            </a:xfrm>
            <a:custGeom>
              <a:rect b="b" l="l" r="r" t="t"/>
              <a:pathLst>
                <a:path extrusionOk="0" h="30120" w="34138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7"/>
            <p:cNvSpPr/>
            <p:nvPr/>
          </p:nvSpPr>
          <p:spPr>
            <a:xfrm>
              <a:off x="2183475" y="3245900"/>
              <a:ext cx="833350" cy="766800"/>
            </a:xfrm>
            <a:custGeom>
              <a:rect b="b" l="l" r="r" t="t"/>
              <a:pathLst>
                <a:path extrusionOk="0" h="30672" w="33334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7"/>
            <p:cNvSpPr/>
            <p:nvPr/>
          </p:nvSpPr>
          <p:spPr>
            <a:xfrm>
              <a:off x="3821225" y="1865575"/>
              <a:ext cx="186475" cy="152025"/>
            </a:xfrm>
            <a:custGeom>
              <a:rect b="b" l="l" r="r" t="t"/>
              <a:pathLst>
                <a:path extrusionOk="0" h="6081" w="7459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7"/>
            <p:cNvSpPr/>
            <p:nvPr/>
          </p:nvSpPr>
          <p:spPr>
            <a:xfrm>
              <a:off x="3822025" y="1859000"/>
              <a:ext cx="183250" cy="165575"/>
            </a:xfrm>
            <a:custGeom>
              <a:rect b="b" l="l" r="r" t="t"/>
              <a:pathLst>
                <a:path extrusionOk="0" h="6623" w="733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7"/>
            <p:cNvSpPr/>
            <p:nvPr/>
          </p:nvSpPr>
          <p:spPr>
            <a:xfrm>
              <a:off x="3668550" y="1913650"/>
              <a:ext cx="247525" cy="173600"/>
            </a:xfrm>
            <a:custGeom>
              <a:rect b="b" l="l" r="r" t="t"/>
              <a:pathLst>
                <a:path extrusionOk="0" h="6944" w="9901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7"/>
            <p:cNvSpPr/>
            <p:nvPr/>
          </p:nvSpPr>
          <p:spPr>
            <a:xfrm>
              <a:off x="3662100" y="1907225"/>
              <a:ext cx="247550" cy="186675"/>
            </a:xfrm>
            <a:custGeom>
              <a:rect b="b" l="l" r="r" t="t"/>
              <a:pathLst>
                <a:path extrusionOk="0" h="7467" w="9902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7"/>
            <p:cNvSpPr/>
            <p:nvPr/>
          </p:nvSpPr>
          <p:spPr>
            <a:xfrm>
              <a:off x="4006850" y="1760950"/>
              <a:ext cx="176825" cy="613200"/>
            </a:xfrm>
            <a:custGeom>
              <a:rect b="b" l="l" r="r" t="t"/>
              <a:pathLst>
                <a:path extrusionOk="0" h="24528" w="7073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7"/>
            <p:cNvSpPr/>
            <p:nvPr/>
          </p:nvSpPr>
          <p:spPr>
            <a:xfrm>
              <a:off x="4010875" y="1754025"/>
              <a:ext cx="160750" cy="626550"/>
            </a:xfrm>
            <a:custGeom>
              <a:rect b="b" l="l" r="r" t="t"/>
              <a:pathLst>
                <a:path extrusionOk="0" h="25062" w="643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7"/>
            <p:cNvSpPr/>
            <p:nvPr/>
          </p:nvSpPr>
          <p:spPr>
            <a:xfrm>
              <a:off x="4006850" y="2125825"/>
              <a:ext cx="149500" cy="248325"/>
            </a:xfrm>
            <a:custGeom>
              <a:rect b="b" l="l" r="r" t="t"/>
              <a:pathLst>
                <a:path extrusionOk="0" h="9933" w="598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7"/>
            <p:cNvSpPr/>
            <p:nvPr/>
          </p:nvSpPr>
          <p:spPr>
            <a:xfrm>
              <a:off x="4010875" y="2119375"/>
              <a:ext cx="151100" cy="261200"/>
            </a:xfrm>
            <a:custGeom>
              <a:rect b="b" l="l" r="r" t="t"/>
              <a:pathLst>
                <a:path extrusionOk="0" h="10448" w="6044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7"/>
            <p:cNvSpPr/>
            <p:nvPr/>
          </p:nvSpPr>
          <p:spPr>
            <a:xfrm>
              <a:off x="3981150" y="2125000"/>
              <a:ext cx="481375" cy="450850"/>
            </a:xfrm>
            <a:custGeom>
              <a:rect b="b" l="l" r="r" t="t"/>
              <a:pathLst>
                <a:path extrusionOk="0" h="18034" w="19255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7"/>
            <p:cNvSpPr/>
            <p:nvPr/>
          </p:nvSpPr>
          <p:spPr>
            <a:xfrm>
              <a:off x="3974725" y="2118525"/>
              <a:ext cx="495050" cy="464350"/>
            </a:xfrm>
            <a:custGeom>
              <a:rect b="b" l="l" r="r" t="t"/>
              <a:pathLst>
                <a:path extrusionOk="0" h="18574" w="19802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7"/>
            <p:cNvSpPr/>
            <p:nvPr/>
          </p:nvSpPr>
          <p:spPr>
            <a:xfrm>
              <a:off x="4117750" y="2193300"/>
              <a:ext cx="56275" cy="160075"/>
            </a:xfrm>
            <a:custGeom>
              <a:rect b="b" l="l" r="r" t="t"/>
              <a:pathLst>
                <a:path extrusionOk="0" h="6403" w="2251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7"/>
            <p:cNvSpPr/>
            <p:nvPr/>
          </p:nvSpPr>
          <p:spPr>
            <a:xfrm>
              <a:off x="4111325" y="2186875"/>
              <a:ext cx="59500" cy="172800"/>
            </a:xfrm>
            <a:custGeom>
              <a:rect b="b" l="l" r="r" t="t"/>
              <a:pathLst>
                <a:path extrusionOk="0" h="6912" w="238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7"/>
            <p:cNvSpPr/>
            <p:nvPr/>
          </p:nvSpPr>
          <p:spPr>
            <a:xfrm>
              <a:off x="4286825" y="1530325"/>
              <a:ext cx="624125" cy="906500"/>
            </a:xfrm>
            <a:custGeom>
              <a:rect b="b" l="l" r="r" t="t"/>
              <a:pathLst>
                <a:path extrusionOk="0" h="36260" w="24965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7"/>
            <p:cNvSpPr/>
            <p:nvPr/>
          </p:nvSpPr>
          <p:spPr>
            <a:xfrm>
              <a:off x="4284100" y="1523375"/>
              <a:ext cx="630875" cy="919875"/>
            </a:xfrm>
            <a:custGeom>
              <a:rect b="b" l="l" r="r" t="t"/>
              <a:pathLst>
                <a:path extrusionOk="0" h="36795" w="25235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7"/>
            <p:cNvSpPr/>
            <p:nvPr/>
          </p:nvSpPr>
          <p:spPr>
            <a:xfrm>
              <a:off x="4286825" y="2209375"/>
              <a:ext cx="250450" cy="227450"/>
            </a:xfrm>
            <a:custGeom>
              <a:rect b="b" l="l" r="r" t="t"/>
              <a:pathLst>
                <a:path extrusionOk="0" h="9098" w="10018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7"/>
            <p:cNvSpPr/>
            <p:nvPr/>
          </p:nvSpPr>
          <p:spPr>
            <a:xfrm>
              <a:off x="4284100" y="2202625"/>
              <a:ext cx="259600" cy="240625"/>
            </a:xfrm>
            <a:custGeom>
              <a:rect b="b" l="l" r="r" t="t"/>
              <a:pathLst>
                <a:path extrusionOk="0" h="9625" w="10384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7"/>
            <p:cNvSpPr/>
            <p:nvPr/>
          </p:nvSpPr>
          <p:spPr>
            <a:xfrm>
              <a:off x="4783150" y="2218225"/>
              <a:ext cx="904075" cy="420950"/>
            </a:xfrm>
            <a:custGeom>
              <a:rect b="b" l="l" r="r" t="t"/>
              <a:pathLst>
                <a:path extrusionOk="0" h="16838" w="36163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7"/>
            <p:cNvSpPr/>
            <p:nvPr/>
          </p:nvSpPr>
          <p:spPr>
            <a:xfrm>
              <a:off x="4781550" y="2211775"/>
              <a:ext cx="902475" cy="433975"/>
            </a:xfrm>
            <a:custGeom>
              <a:rect b="b" l="l" r="r" t="t"/>
              <a:pathLst>
                <a:path extrusionOk="0" h="17359" w="36099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7"/>
            <p:cNvSpPr/>
            <p:nvPr/>
          </p:nvSpPr>
          <p:spPr>
            <a:xfrm>
              <a:off x="4783150" y="2441025"/>
              <a:ext cx="293350" cy="117150"/>
            </a:xfrm>
            <a:custGeom>
              <a:rect b="b" l="l" r="r" t="t"/>
              <a:pathLst>
                <a:path extrusionOk="0" h="4686" w="11734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7"/>
            <p:cNvSpPr/>
            <p:nvPr/>
          </p:nvSpPr>
          <p:spPr>
            <a:xfrm>
              <a:off x="4781550" y="2434375"/>
              <a:ext cx="302175" cy="131025"/>
            </a:xfrm>
            <a:custGeom>
              <a:rect b="b" l="l" r="r" t="t"/>
              <a:pathLst>
                <a:path extrusionOk="0" h="5241" w="12087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7"/>
            <p:cNvSpPr/>
            <p:nvPr/>
          </p:nvSpPr>
          <p:spPr>
            <a:xfrm>
              <a:off x="4674150" y="1969900"/>
              <a:ext cx="309925" cy="357350"/>
            </a:xfrm>
            <a:custGeom>
              <a:rect b="b" l="l" r="r" t="t"/>
              <a:pathLst>
                <a:path extrusionOk="0" h="14294" w="12397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7"/>
            <p:cNvSpPr/>
            <p:nvPr/>
          </p:nvSpPr>
          <p:spPr>
            <a:xfrm>
              <a:off x="4669025" y="1962850"/>
              <a:ext cx="309425" cy="371100"/>
            </a:xfrm>
            <a:custGeom>
              <a:rect b="b" l="l" r="r" t="t"/>
              <a:pathLst>
                <a:path extrusionOk="0" h="14844" w="12377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7"/>
            <p:cNvSpPr/>
            <p:nvPr/>
          </p:nvSpPr>
          <p:spPr>
            <a:xfrm>
              <a:off x="4536450" y="2239600"/>
              <a:ext cx="249125" cy="205200"/>
            </a:xfrm>
            <a:custGeom>
              <a:rect b="b" l="l" r="r" t="t"/>
              <a:pathLst>
                <a:path extrusionOk="0" h="8208" w="9965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7"/>
            <p:cNvSpPr/>
            <p:nvPr/>
          </p:nvSpPr>
          <p:spPr>
            <a:xfrm>
              <a:off x="4542075" y="2232675"/>
              <a:ext cx="241900" cy="219425"/>
            </a:xfrm>
            <a:custGeom>
              <a:rect b="b" l="l" r="r" t="t"/>
              <a:pathLst>
                <a:path extrusionOk="0" h="8777" w="9676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7"/>
            <p:cNvSpPr/>
            <p:nvPr/>
          </p:nvSpPr>
          <p:spPr>
            <a:xfrm>
              <a:off x="4681900" y="2220000"/>
              <a:ext cx="85200" cy="103700"/>
            </a:xfrm>
            <a:custGeom>
              <a:rect b="b" l="l" r="r" t="t"/>
              <a:pathLst>
                <a:path extrusionOk="0" h="4148" w="3408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7"/>
            <p:cNvSpPr/>
            <p:nvPr/>
          </p:nvSpPr>
          <p:spPr>
            <a:xfrm>
              <a:off x="4689125" y="2213400"/>
              <a:ext cx="84400" cy="116550"/>
            </a:xfrm>
            <a:custGeom>
              <a:rect b="b" l="l" r="r" t="t"/>
              <a:pathLst>
                <a:path extrusionOk="0" h="4662" w="3376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7"/>
            <p:cNvSpPr/>
            <p:nvPr/>
          </p:nvSpPr>
          <p:spPr>
            <a:xfrm>
              <a:off x="5131100" y="2759925"/>
              <a:ext cx="513550" cy="155050"/>
            </a:xfrm>
            <a:custGeom>
              <a:rect b="b" l="l" r="r" t="t"/>
              <a:pathLst>
                <a:path extrusionOk="0" h="6202" w="20542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7"/>
            <p:cNvSpPr/>
            <p:nvPr/>
          </p:nvSpPr>
          <p:spPr>
            <a:xfrm>
              <a:off x="5143975" y="2753425"/>
              <a:ext cx="487000" cy="167975"/>
            </a:xfrm>
            <a:custGeom>
              <a:rect b="b" l="l" r="r" t="t"/>
              <a:pathLst>
                <a:path extrusionOk="0" h="6719" w="1948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7"/>
            <p:cNvSpPr/>
            <p:nvPr/>
          </p:nvSpPr>
          <p:spPr>
            <a:xfrm>
              <a:off x="5279775" y="2826825"/>
              <a:ext cx="540850" cy="800375"/>
            </a:xfrm>
            <a:custGeom>
              <a:rect b="b" l="l" r="r" t="t"/>
              <a:pathLst>
                <a:path extrusionOk="0" h="32015" w="21634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7"/>
            <p:cNvSpPr/>
            <p:nvPr/>
          </p:nvSpPr>
          <p:spPr>
            <a:xfrm>
              <a:off x="5283000" y="2820125"/>
              <a:ext cx="533625" cy="814075"/>
            </a:xfrm>
            <a:custGeom>
              <a:rect b="b" l="l" r="r" t="t"/>
              <a:pathLst>
                <a:path extrusionOk="0" h="32563" w="21345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7"/>
            <p:cNvSpPr/>
            <p:nvPr/>
          </p:nvSpPr>
          <p:spPr>
            <a:xfrm>
              <a:off x="5438900" y="2899100"/>
              <a:ext cx="237875" cy="221725"/>
            </a:xfrm>
            <a:custGeom>
              <a:rect b="b" l="l" r="r" t="t"/>
              <a:pathLst>
                <a:path extrusionOk="0" h="8869" w="9515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7"/>
            <p:cNvSpPr/>
            <p:nvPr/>
          </p:nvSpPr>
          <p:spPr>
            <a:xfrm>
              <a:off x="5451750" y="2892450"/>
              <a:ext cx="217800" cy="234675"/>
            </a:xfrm>
            <a:custGeom>
              <a:rect b="b" l="l" r="r" t="t"/>
              <a:pathLst>
                <a:path extrusionOk="0" h="9387" w="8712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7"/>
            <p:cNvSpPr/>
            <p:nvPr/>
          </p:nvSpPr>
          <p:spPr>
            <a:xfrm>
              <a:off x="5417200" y="2584950"/>
              <a:ext cx="305400" cy="460675"/>
            </a:xfrm>
            <a:custGeom>
              <a:rect b="b" l="l" r="r" t="t"/>
              <a:pathLst>
                <a:path extrusionOk="0" h="18427" w="12216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7"/>
            <p:cNvSpPr/>
            <p:nvPr/>
          </p:nvSpPr>
          <p:spPr>
            <a:xfrm>
              <a:off x="5422825" y="2578225"/>
              <a:ext cx="266825" cy="474175"/>
            </a:xfrm>
            <a:custGeom>
              <a:rect b="b" l="l" r="r" t="t"/>
              <a:pathLst>
                <a:path extrusionOk="0" h="18967" w="10673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7"/>
            <p:cNvSpPr/>
            <p:nvPr/>
          </p:nvSpPr>
          <p:spPr>
            <a:xfrm>
              <a:off x="5456575" y="2429500"/>
              <a:ext cx="532825" cy="629075"/>
            </a:xfrm>
            <a:custGeom>
              <a:rect b="b" l="l" r="r" t="t"/>
              <a:pathLst>
                <a:path extrusionOk="0" h="25163" w="21313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7"/>
            <p:cNvSpPr/>
            <p:nvPr/>
          </p:nvSpPr>
          <p:spPr>
            <a:xfrm>
              <a:off x="5449350" y="2423125"/>
              <a:ext cx="513525" cy="642125"/>
            </a:xfrm>
            <a:custGeom>
              <a:rect b="b" l="l" r="r" t="t"/>
              <a:pathLst>
                <a:path extrusionOk="0" h="25685" w="20541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7"/>
            <p:cNvSpPr/>
            <p:nvPr/>
          </p:nvSpPr>
          <p:spPr>
            <a:xfrm>
              <a:off x="4468125" y="2857075"/>
              <a:ext cx="348000" cy="631675"/>
            </a:xfrm>
            <a:custGeom>
              <a:rect b="b" l="l" r="r" t="t"/>
              <a:pathLst>
                <a:path extrusionOk="0" h="25267" w="1392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7"/>
            <p:cNvSpPr/>
            <p:nvPr/>
          </p:nvSpPr>
          <p:spPr>
            <a:xfrm>
              <a:off x="4460900" y="2850325"/>
              <a:ext cx="362450" cy="645450"/>
            </a:xfrm>
            <a:custGeom>
              <a:rect b="b" l="l" r="r" t="t"/>
              <a:pathLst>
                <a:path extrusionOk="0" h="25818" w="14498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7"/>
            <p:cNvSpPr/>
            <p:nvPr/>
          </p:nvSpPr>
          <p:spPr>
            <a:xfrm>
              <a:off x="4497875" y="2910925"/>
              <a:ext cx="289325" cy="524775"/>
            </a:xfrm>
            <a:custGeom>
              <a:rect b="b" l="l" r="r" t="t"/>
              <a:pathLst>
                <a:path extrusionOk="0" h="20991" w="11573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7"/>
            <p:cNvSpPr/>
            <p:nvPr/>
          </p:nvSpPr>
          <p:spPr>
            <a:xfrm>
              <a:off x="4490625" y="2903975"/>
              <a:ext cx="303800" cy="537975"/>
            </a:xfrm>
            <a:custGeom>
              <a:rect b="b" l="l" r="r" t="t"/>
              <a:pathLst>
                <a:path extrusionOk="0" h="21519" w="12152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7"/>
            <p:cNvSpPr/>
            <p:nvPr/>
          </p:nvSpPr>
          <p:spPr>
            <a:xfrm>
              <a:off x="4721275" y="3003350"/>
              <a:ext cx="440400" cy="513525"/>
            </a:xfrm>
            <a:custGeom>
              <a:rect b="b" l="l" r="r" t="t"/>
              <a:pathLst>
                <a:path extrusionOk="0" h="20541" w="17616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7"/>
            <p:cNvSpPr/>
            <p:nvPr/>
          </p:nvSpPr>
          <p:spPr>
            <a:xfrm>
              <a:off x="4714025" y="2996100"/>
              <a:ext cx="454875" cy="527350"/>
            </a:xfrm>
            <a:custGeom>
              <a:rect b="b" l="l" r="r" t="t"/>
              <a:pathLst>
                <a:path extrusionOk="0" h="21094" w="18195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7"/>
            <p:cNvSpPr/>
            <p:nvPr/>
          </p:nvSpPr>
          <p:spPr>
            <a:xfrm>
              <a:off x="4918150" y="3207450"/>
              <a:ext cx="27350" cy="17725"/>
            </a:xfrm>
            <a:custGeom>
              <a:rect b="b" l="l" r="r" t="t"/>
              <a:pathLst>
                <a:path extrusionOk="0" h="709" w="1094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7"/>
            <p:cNvSpPr/>
            <p:nvPr/>
          </p:nvSpPr>
          <p:spPr>
            <a:xfrm>
              <a:off x="4941450" y="3310325"/>
              <a:ext cx="38600" cy="26550"/>
            </a:xfrm>
            <a:custGeom>
              <a:rect b="b" l="l" r="r" t="t"/>
              <a:pathLst>
                <a:path extrusionOk="0" h="1062" w="1544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7"/>
            <p:cNvSpPr/>
            <p:nvPr/>
          </p:nvSpPr>
          <p:spPr>
            <a:xfrm>
              <a:off x="4882800" y="3134325"/>
              <a:ext cx="34575" cy="19325"/>
            </a:xfrm>
            <a:custGeom>
              <a:rect b="b" l="l" r="r" t="t"/>
              <a:pathLst>
                <a:path extrusionOk="0" h="773" w="1383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7"/>
            <p:cNvSpPr/>
            <p:nvPr/>
          </p:nvSpPr>
          <p:spPr>
            <a:xfrm>
              <a:off x="4930200" y="3137550"/>
              <a:ext cx="26550" cy="17700"/>
            </a:xfrm>
            <a:custGeom>
              <a:rect b="b" l="l" r="r" t="t"/>
              <a:pathLst>
                <a:path extrusionOk="0" h="708" w="1062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7"/>
            <p:cNvSpPr/>
            <p:nvPr/>
          </p:nvSpPr>
          <p:spPr>
            <a:xfrm>
              <a:off x="4911725" y="3238800"/>
              <a:ext cx="28950" cy="24950"/>
            </a:xfrm>
            <a:custGeom>
              <a:rect b="b" l="l" r="r" t="t"/>
              <a:pathLst>
                <a:path extrusionOk="0" h="998" w="1158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7"/>
            <p:cNvSpPr/>
            <p:nvPr/>
          </p:nvSpPr>
          <p:spPr>
            <a:xfrm>
              <a:off x="4963150" y="3171300"/>
              <a:ext cx="40200" cy="25750"/>
            </a:xfrm>
            <a:custGeom>
              <a:rect b="b" l="l" r="r" t="t"/>
              <a:pathLst>
                <a:path extrusionOk="0" h="1030" w="1608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7"/>
            <p:cNvSpPr/>
            <p:nvPr/>
          </p:nvSpPr>
          <p:spPr>
            <a:xfrm>
              <a:off x="4895650" y="3055575"/>
              <a:ext cx="35375" cy="28950"/>
            </a:xfrm>
            <a:custGeom>
              <a:rect b="b" l="l" r="r" t="t"/>
              <a:pathLst>
                <a:path extrusionOk="0" h="1158" w="1415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7"/>
            <p:cNvSpPr/>
            <p:nvPr/>
          </p:nvSpPr>
          <p:spPr>
            <a:xfrm>
              <a:off x="4942250" y="3058000"/>
              <a:ext cx="26550" cy="28150"/>
            </a:xfrm>
            <a:custGeom>
              <a:rect b="b" l="l" r="r" t="t"/>
              <a:pathLst>
                <a:path extrusionOk="0" h="1126" w="1062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7"/>
            <p:cNvSpPr/>
            <p:nvPr/>
          </p:nvSpPr>
          <p:spPr>
            <a:xfrm>
              <a:off x="4889225" y="3098175"/>
              <a:ext cx="34575" cy="23325"/>
            </a:xfrm>
            <a:custGeom>
              <a:rect b="b" l="l" r="r" t="t"/>
              <a:pathLst>
                <a:path extrusionOk="0" h="933" w="1383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7"/>
            <p:cNvSpPr/>
            <p:nvPr/>
          </p:nvSpPr>
          <p:spPr>
            <a:xfrm>
              <a:off x="4923775" y="3169700"/>
              <a:ext cx="28150" cy="24125"/>
            </a:xfrm>
            <a:custGeom>
              <a:rect b="b" l="l" r="r" t="t"/>
              <a:pathLst>
                <a:path extrusionOk="0" h="965" w="1126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7"/>
            <p:cNvSpPr/>
            <p:nvPr/>
          </p:nvSpPr>
          <p:spPr>
            <a:xfrm>
              <a:off x="4935825" y="3099775"/>
              <a:ext cx="26550" cy="24125"/>
            </a:xfrm>
            <a:custGeom>
              <a:rect b="b" l="l" r="r" t="t"/>
              <a:pathLst>
                <a:path extrusionOk="0" h="965" w="1062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7"/>
            <p:cNvSpPr/>
            <p:nvPr/>
          </p:nvSpPr>
          <p:spPr>
            <a:xfrm>
              <a:off x="4952700" y="3241225"/>
              <a:ext cx="39400" cy="25725"/>
            </a:xfrm>
            <a:custGeom>
              <a:rect b="b" l="l" r="r" t="t"/>
              <a:pathLst>
                <a:path extrusionOk="0" h="1029" w="1576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7"/>
            <p:cNvSpPr/>
            <p:nvPr/>
          </p:nvSpPr>
          <p:spPr>
            <a:xfrm>
              <a:off x="4817700" y="3270950"/>
              <a:ext cx="28150" cy="19300"/>
            </a:xfrm>
            <a:custGeom>
              <a:rect b="b" l="l" r="r" t="t"/>
              <a:pathLst>
                <a:path extrusionOk="0" h="772" w="1126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7"/>
            <p:cNvSpPr/>
            <p:nvPr/>
          </p:nvSpPr>
          <p:spPr>
            <a:xfrm>
              <a:off x="4811275" y="3304700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7"/>
            <p:cNvSpPr/>
            <p:nvPr/>
          </p:nvSpPr>
          <p:spPr>
            <a:xfrm>
              <a:off x="4804850" y="3340050"/>
              <a:ext cx="28950" cy="20125"/>
            </a:xfrm>
            <a:custGeom>
              <a:rect b="b" l="l" r="r" t="t"/>
              <a:pathLst>
                <a:path extrusionOk="0" h="805" w="1158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7"/>
            <p:cNvSpPr/>
            <p:nvPr/>
          </p:nvSpPr>
          <p:spPr>
            <a:xfrm>
              <a:off x="4799225" y="3373800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7"/>
            <p:cNvSpPr/>
            <p:nvPr/>
          </p:nvSpPr>
          <p:spPr>
            <a:xfrm>
              <a:off x="4823325" y="3234775"/>
              <a:ext cx="28950" cy="22525"/>
            </a:xfrm>
            <a:custGeom>
              <a:rect b="b" l="l" r="r" t="t"/>
              <a:pathLst>
                <a:path extrusionOk="0" h="901" w="1158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7"/>
            <p:cNvSpPr/>
            <p:nvPr/>
          </p:nvSpPr>
          <p:spPr>
            <a:xfrm>
              <a:off x="4835375" y="3165675"/>
              <a:ext cx="29775" cy="21725"/>
            </a:xfrm>
            <a:custGeom>
              <a:rect b="b" l="l" r="r" t="t"/>
              <a:pathLst>
                <a:path extrusionOk="0" h="869" w="1191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7"/>
            <p:cNvSpPr/>
            <p:nvPr/>
          </p:nvSpPr>
          <p:spPr>
            <a:xfrm>
              <a:off x="4847425" y="3095750"/>
              <a:ext cx="29775" cy="22525"/>
            </a:xfrm>
            <a:custGeom>
              <a:rect b="b" l="l" r="r" t="t"/>
              <a:pathLst>
                <a:path extrusionOk="0" h="901" w="1191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7"/>
            <p:cNvSpPr/>
            <p:nvPr/>
          </p:nvSpPr>
          <p:spPr>
            <a:xfrm>
              <a:off x="4829750" y="3201025"/>
              <a:ext cx="28950" cy="20125"/>
            </a:xfrm>
            <a:custGeom>
              <a:rect b="b" l="l" r="r" t="t"/>
              <a:pathLst>
                <a:path extrusionOk="0" h="805" w="1158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7"/>
            <p:cNvSpPr/>
            <p:nvPr/>
          </p:nvSpPr>
          <p:spPr>
            <a:xfrm>
              <a:off x="4841800" y="3131125"/>
              <a:ext cx="28975" cy="20100"/>
            </a:xfrm>
            <a:custGeom>
              <a:rect b="b" l="l" r="r" t="t"/>
              <a:pathLst>
                <a:path extrusionOk="0" h="804" w="1159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7"/>
            <p:cNvSpPr/>
            <p:nvPr/>
          </p:nvSpPr>
          <p:spPr>
            <a:xfrm>
              <a:off x="4974400" y="3102200"/>
              <a:ext cx="40200" cy="24925"/>
            </a:xfrm>
            <a:custGeom>
              <a:rect b="b" l="l" r="r" t="t"/>
              <a:pathLst>
                <a:path extrusionOk="0" h="997" w="1608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7"/>
            <p:cNvSpPr/>
            <p:nvPr/>
          </p:nvSpPr>
          <p:spPr>
            <a:xfrm>
              <a:off x="4791175" y="3409975"/>
              <a:ext cx="30575" cy="30550"/>
            </a:xfrm>
            <a:custGeom>
              <a:rect b="b" l="l" r="r" t="t"/>
              <a:pathLst>
                <a:path extrusionOk="0" h="1222" w="1223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7"/>
            <p:cNvSpPr/>
            <p:nvPr/>
          </p:nvSpPr>
          <p:spPr>
            <a:xfrm>
              <a:off x="4958325" y="3209875"/>
              <a:ext cx="38600" cy="17700"/>
            </a:xfrm>
            <a:custGeom>
              <a:rect b="b" l="l" r="r" t="t"/>
              <a:pathLst>
                <a:path extrusionOk="0" h="708" w="1544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7"/>
            <p:cNvSpPr/>
            <p:nvPr/>
          </p:nvSpPr>
          <p:spPr>
            <a:xfrm>
              <a:off x="4936625" y="3349700"/>
              <a:ext cx="37000" cy="16900"/>
            </a:xfrm>
            <a:custGeom>
              <a:rect b="b" l="l" r="r" t="t"/>
              <a:pathLst>
                <a:path extrusionOk="0" h="676" w="148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7"/>
            <p:cNvSpPr/>
            <p:nvPr/>
          </p:nvSpPr>
          <p:spPr>
            <a:xfrm>
              <a:off x="4947875" y="3279775"/>
              <a:ext cx="37000" cy="16900"/>
            </a:xfrm>
            <a:custGeom>
              <a:rect b="b" l="l" r="r" t="t"/>
              <a:pathLst>
                <a:path extrusionOk="0" h="676" w="148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7"/>
            <p:cNvSpPr/>
            <p:nvPr/>
          </p:nvSpPr>
          <p:spPr>
            <a:xfrm>
              <a:off x="4906100" y="3276575"/>
              <a:ext cx="28950" cy="17700"/>
            </a:xfrm>
            <a:custGeom>
              <a:rect b="b" l="l" r="r" t="t"/>
              <a:pathLst>
                <a:path extrusionOk="0" h="708" w="1158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7"/>
            <p:cNvSpPr/>
            <p:nvPr/>
          </p:nvSpPr>
          <p:spPr>
            <a:xfrm>
              <a:off x="4931000" y="3380250"/>
              <a:ext cx="37800" cy="25725"/>
            </a:xfrm>
            <a:custGeom>
              <a:rect b="b" l="l" r="r" t="t"/>
              <a:pathLst>
                <a:path extrusionOk="0" h="1029" w="1512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7"/>
            <p:cNvSpPr/>
            <p:nvPr/>
          </p:nvSpPr>
          <p:spPr>
            <a:xfrm>
              <a:off x="4923775" y="3418800"/>
              <a:ext cx="38600" cy="36200"/>
            </a:xfrm>
            <a:custGeom>
              <a:rect b="b" l="l" r="r" t="t"/>
              <a:pathLst>
                <a:path extrusionOk="0" h="1448" w="1544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7"/>
            <p:cNvSpPr/>
            <p:nvPr/>
          </p:nvSpPr>
          <p:spPr>
            <a:xfrm>
              <a:off x="4876375" y="3167275"/>
              <a:ext cx="35375" cy="23325"/>
            </a:xfrm>
            <a:custGeom>
              <a:rect b="b" l="l" r="r" t="t"/>
              <a:pathLst>
                <a:path extrusionOk="0" h="933" w="1415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4853875" y="3053975"/>
              <a:ext cx="31350" cy="28150"/>
            </a:xfrm>
            <a:custGeom>
              <a:rect b="b" l="l" r="r" t="t"/>
              <a:pathLst>
                <a:path extrusionOk="0" h="1126" w="1254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7"/>
            <p:cNvSpPr/>
            <p:nvPr/>
          </p:nvSpPr>
          <p:spPr>
            <a:xfrm>
              <a:off x="4969575" y="3139950"/>
              <a:ext cx="38600" cy="17700"/>
            </a:xfrm>
            <a:custGeom>
              <a:rect b="b" l="l" r="r" t="t"/>
              <a:pathLst>
                <a:path extrusionOk="0" h="708" w="1544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7"/>
            <p:cNvSpPr/>
            <p:nvPr/>
          </p:nvSpPr>
          <p:spPr>
            <a:xfrm>
              <a:off x="4980025" y="3060400"/>
              <a:ext cx="41025" cy="28150"/>
            </a:xfrm>
            <a:custGeom>
              <a:rect b="b" l="l" r="r" t="t"/>
              <a:pathLst>
                <a:path extrusionOk="0" h="1126" w="1641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7"/>
            <p:cNvSpPr/>
            <p:nvPr/>
          </p:nvSpPr>
          <p:spPr>
            <a:xfrm>
              <a:off x="4899675" y="3308725"/>
              <a:ext cx="30550" cy="24125"/>
            </a:xfrm>
            <a:custGeom>
              <a:rect b="b" l="l" r="r" t="t"/>
              <a:pathLst>
                <a:path extrusionOk="0" h="965" w="1222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7"/>
            <p:cNvSpPr/>
            <p:nvPr/>
          </p:nvSpPr>
          <p:spPr>
            <a:xfrm>
              <a:off x="4852250" y="3306300"/>
              <a:ext cx="35400" cy="24150"/>
            </a:xfrm>
            <a:custGeom>
              <a:rect b="b" l="l" r="r" t="t"/>
              <a:pathLst>
                <a:path extrusionOk="0" h="966" w="1416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7"/>
            <p:cNvSpPr/>
            <p:nvPr/>
          </p:nvSpPr>
          <p:spPr>
            <a:xfrm>
              <a:off x="4894050" y="3346475"/>
              <a:ext cx="29750" cy="17725"/>
            </a:xfrm>
            <a:custGeom>
              <a:rect b="b" l="l" r="r" t="t"/>
              <a:pathLst>
                <a:path extrusionOk="0" h="709" w="119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7"/>
            <p:cNvSpPr/>
            <p:nvPr/>
          </p:nvSpPr>
          <p:spPr>
            <a:xfrm>
              <a:off x="4887625" y="3377825"/>
              <a:ext cx="31350" cy="24950"/>
            </a:xfrm>
            <a:custGeom>
              <a:rect b="b" l="l" r="r" t="t"/>
              <a:pathLst>
                <a:path extrusionOk="0" h="998" w="1254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7"/>
            <p:cNvSpPr/>
            <p:nvPr/>
          </p:nvSpPr>
          <p:spPr>
            <a:xfrm>
              <a:off x="4839400" y="3376225"/>
              <a:ext cx="37000" cy="23325"/>
            </a:xfrm>
            <a:custGeom>
              <a:rect b="b" l="l" r="r" t="t"/>
              <a:pathLst>
                <a:path extrusionOk="0" h="933" w="148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4845825" y="3343275"/>
              <a:ext cx="35375" cy="18500"/>
            </a:xfrm>
            <a:custGeom>
              <a:rect b="b" l="l" r="r" t="t"/>
              <a:pathLst>
                <a:path extrusionOk="0" h="740" w="1415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4858675" y="3273350"/>
              <a:ext cx="34600" cy="19325"/>
            </a:xfrm>
            <a:custGeom>
              <a:rect b="b" l="l" r="r" t="t"/>
              <a:pathLst>
                <a:path extrusionOk="0" h="773" w="1384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4831375" y="3413175"/>
              <a:ext cx="37775" cy="32175"/>
            </a:xfrm>
            <a:custGeom>
              <a:rect b="b" l="l" r="r" t="t"/>
              <a:pathLst>
                <a:path extrusionOk="0" h="1287" w="1511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4879575" y="3416400"/>
              <a:ext cx="33775" cy="33775"/>
            </a:xfrm>
            <a:custGeom>
              <a:rect b="b" l="l" r="r" t="t"/>
              <a:pathLst>
                <a:path extrusionOk="0" h="1351" w="1351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4870750" y="3203450"/>
              <a:ext cx="34575" cy="20100"/>
            </a:xfrm>
            <a:custGeom>
              <a:rect b="b" l="l" r="r" t="t"/>
              <a:pathLst>
                <a:path extrusionOk="0" h="804" w="1383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4864300" y="3237200"/>
              <a:ext cx="35400" cy="23325"/>
            </a:xfrm>
            <a:custGeom>
              <a:rect b="b" l="l" r="r" t="t"/>
              <a:pathLst>
                <a:path extrusionOk="0" h="933" w="1416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4632075" y="3320775"/>
              <a:ext cx="1076050" cy="688400"/>
            </a:xfrm>
            <a:custGeom>
              <a:rect b="b" l="l" r="r" t="t"/>
              <a:pathLst>
                <a:path extrusionOk="0" h="27536" w="43042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4625650" y="3314225"/>
              <a:ext cx="1072825" cy="701700"/>
            </a:xfrm>
            <a:custGeom>
              <a:rect b="b" l="l" r="r" t="t"/>
              <a:pathLst>
                <a:path extrusionOk="0" h="28068" w="42913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4632075" y="3436975"/>
              <a:ext cx="252350" cy="170700"/>
            </a:xfrm>
            <a:custGeom>
              <a:rect b="b" l="l" r="r" t="t"/>
              <a:pathLst>
                <a:path extrusionOk="0" h="6828" w="10094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4625650" y="3430050"/>
              <a:ext cx="265200" cy="184275"/>
            </a:xfrm>
            <a:custGeom>
              <a:rect b="b" l="l" r="r" t="t"/>
              <a:pathLst>
                <a:path extrusionOk="0" h="7371" w="10608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6" name="Google Shape;1316;p17"/>
          <p:cNvGrpSpPr/>
          <p:nvPr/>
        </p:nvGrpSpPr>
        <p:grpSpPr>
          <a:xfrm>
            <a:off x="4952372" y="2036358"/>
            <a:ext cx="1131105" cy="1070797"/>
            <a:chOff x="1543000" y="363475"/>
            <a:chExt cx="4748550" cy="4765450"/>
          </a:xfrm>
        </p:grpSpPr>
        <p:sp>
          <p:nvSpPr>
            <p:cNvPr id="1317" name="Google Shape;1317;p17"/>
            <p:cNvSpPr/>
            <p:nvPr/>
          </p:nvSpPr>
          <p:spPr>
            <a:xfrm>
              <a:off x="2633500" y="1376825"/>
              <a:ext cx="426725" cy="34575"/>
            </a:xfrm>
            <a:custGeom>
              <a:rect b="b" l="l" r="r" t="t"/>
              <a:pathLst>
                <a:path extrusionOk="0" h="1383" w="17069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1543000" y="778275"/>
              <a:ext cx="4748550" cy="3293100"/>
            </a:xfrm>
            <a:custGeom>
              <a:rect b="b" l="l" r="r" t="t"/>
              <a:pathLst>
                <a:path extrusionOk="0" h="131724" w="189942">
                  <a:moveTo>
                    <a:pt x="36388" y="45769"/>
                  </a:moveTo>
                  <a:cubicBezTo>
                    <a:pt x="37127" y="45769"/>
                    <a:pt x="37738" y="46315"/>
                    <a:pt x="37802" y="47023"/>
                  </a:cubicBezTo>
                  <a:lnTo>
                    <a:pt x="64321" y="47023"/>
                  </a:lnTo>
                  <a:lnTo>
                    <a:pt x="64321" y="47569"/>
                  </a:lnTo>
                  <a:lnTo>
                    <a:pt x="37770" y="47569"/>
                  </a:lnTo>
                  <a:cubicBezTo>
                    <a:pt x="37609" y="48180"/>
                    <a:pt x="37063" y="48630"/>
                    <a:pt x="36388" y="48630"/>
                  </a:cubicBezTo>
                  <a:cubicBezTo>
                    <a:pt x="35616" y="48630"/>
                    <a:pt x="34973" y="47987"/>
                    <a:pt x="34973" y="47183"/>
                  </a:cubicBezTo>
                  <a:cubicBezTo>
                    <a:pt x="34973" y="46412"/>
                    <a:pt x="35616" y="45769"/>
                    <a:pt x="36388" y="45769"/>
                  </a:cubicBezTo>
                  <a:close/>
                  <a:moveTo>
                    <a:pt x="151722" y="45769"/>
                  </a:moveTo>
                  <a:cubicBezTo>
                    <a:pt x="152525" y="45769"/>
                    <a:pt x="153168" y="46412"/>
                    <a:pt x="153168" y="47183"/>
                  </a:cubicBezTo>
                  <a:cubicBezTo>
                    <a:pt x="153168" y="47987"/>
                    <a:pt x="152525" y="48630"/>
                    <a:pt x="151722" y="48630"/>
                  </a:cubicBezTo>
                  <a:cubicBezTo>
                    <a:pt x="151047" y="48630"/>
                    <a:pt x="150468" y="48115"/>
                    <a:pt x="150339" y="47473"/>
                  </a:cubicBezTo>
                  <a:lnTo>
                    <a:pt x="132371" y="47473"/>
                  </a:lnTo>
                  <a:lnTo>
                    <a:pt x="132371" y="46926"/>
                  </a:lnTo>
                  <a:lnTo>
                    <a:pt x="150339" y="46926"/>
                  </a:lnTo>
                  <a:cubicBezTo>
                    <a:pt x="150468" y="46251"/>
                    <a:pt x="151047" y="45769"/>
                    <a:pt x="151722" y="45769"/>
                  </a:cubicBezTo>
                  <a:close/>
                  <a:moveTo>
                    <a:pt x="172166" y="59495"/>
                  </a:moveTo>
                  <a:cubicBezTo>
                    <a:pt x="172969" y="59495"/>
                    <a:pt x="173612" y="60137"/>
                    <a:pt x="173612" y="60941"/>
                  </a:cubicBezTo>
                  <a:cubicBezTo>
                    <a:pt x="173612" y="61616"/>
                    <a:pt x="173098" y="62195"/>
                    <a:pt x="172455" y="62323"/>
                  </a:cubicBezTo>
                  <a:lnTo>
                    <a:pt x="172455" y="77142"/>
                  </a:lnTo>
                  <a:lnTo>
                    <a:pt x="163840" y="77142"/>
                  </a:lnTo>
                  <a:lnTo>
                    <a:pt x="163840" y="86689"/>
                  </a:lnTo>
                  <a:lnTo>
                    <a:pt x="163326" y="86689"/>
                  </a:lnTo>
                  <a:lnTo>
                    <a:pt x="163326" y="76628"/>
                  </a:lnTo>
                  <a:lnTo>
                    <a:pt x="171908" y="76628"/>
                  </a:lnTo>
                  <a:lnTo>
                    <a:pt x="171908" y="62323"/>
                  </a:lnTo>
                  <a:cubicBezTo>
                    <a:pt x="171233" y="62195"/>
                    <a:pt x="170751" y="61616"/>
                    <a:pt x="170751" y="60941"/>
                  </a:cubicBezTo>
                  <a:cubicBezTo>
                    <a:pt x="170751" y="60137"/>
                    <a:pt x="171394" y="59495"/>
                    <a:pt x="172166" y="59495"/>
                  </a:cubicBezTo>
                  <a:close/>
                  <a:moveTo>
                    <a:pt x="13790" y="80131"/>
                  </a:moveTo>
                  <a:cubicBezTo>
                    <a:pt x="14433" y="80131"/>
                    <a:pt x="14979" y="80549"/>
                    <a:pt x="15140" y="81128"/>
                  </a:cubicBezTo>
                  <a:lnTo>
                    <a:pt x="28094" y="81128"/>
                  </a:lnTo>
                  <a:lnTo>
                    <a:pt x="28094" y="85789"/>
                  </a:lnTo>
                  <a:cubicBezTo>
                    <a:pt x="28544" y="85950"/>
                    <a:pt x="28866" y="86367"/>
                    <a:pt x="28962" y="86850"/>
                  </a:cubicBezTo>
                  <a:lnTo>
                    <a:pt x="174062" y="86850"/>
                  </a:lnTo>
                  <a:cubicBezTo>
                    <a:pt x="174158" y="86175"/>
                    <a:pt x="174737" y="85692"/>
                    <a:pt x="175444" y="85692"/>
                  </a:cubicBezTo>
                  <a:cubicBezTo>
                    <a:pt x="176248" y="85692"/>
                    <a:pt x="176859" y="86303"/>
                    <a:pt x="176859" y="87107"/>
                  </a:cubicBezTo>
                  <a:cubicBezTo>
                    <a:pt x="176859" y="87878"/>
                    <a:pt x="176248" y="88521"/>
                    <a:pt x="175444" y="88521"/>
                  </a:cubicBezTo>
                  <a:cubicBezTo>
                    <a:pt x="174737" y="88521"/>
                    <a:pt x="174158" y="88039"/>
                    <a:pt x="174062" y="87364"/>
                  </a:cubicBezTo>
                  <a:lnTo>
                    <a:pt x="28962" y="87364"/>
                  </a:lnTo>
                  <a:cubicBezTo>
                    <a:pt x="28834" y="88039"/>
                    <a:pt x="28255" y="88521"/>
                    <a:pt x="27548" y="88521"/>
                  </a:cubicBezTo>
                  <a:cubicBezTo>
                    <a:pt x="26873" y="88521"/>
                    <a:pt x="26294" y="88039"/>
                    <a:pt x="26166" y="87364"/>
                  </a:cubicBezTo>
                  <a:lnTo>
                    <a:pt x="21441" y="87364"/>
                  </a:lnTo>
                  <a:cubicBezTo>
                    <a:pt x="21312" y="88039"/>
                    <a:pt x="20733" y="88521"/>
                    <a:pt x="20058" y="88521"/>
                  </a:cubicBezTo>
                  <a:cubicBezTo>
                    <a:pt x="19255" y="88521"/>
                    <a:pt x="18612" y="87878"/>
                    <a:pt x="18612" y="87107"/>
                  </a:cubicBezTo>
                  <a:cubicBezTo>
                    <a:pt x="18612" y="86303"/>
                    <a:pt x="19255" y="85692"/>
                    <a:pt x="20058" y="85692"/>
                  </a:cubicBezTo>
                  <a:cubicBezTo>
                    <a:pt x="20733" y="85692"/>
                    <a:pt x="21312" y="86175"/>
                    <a:pt x="21441" y="86850"/>
                  </a:cubicBezTo>
                  <a:lnTo>
                    <a:pt x="26166" y="86850"/>
                  </a:lnTo>
                  <a:cubicBezTo>
                    <a:pt x="26294" y="86175"/>
                    <a:pt x="26841" y="85692"/>
                    <a:pt x="27548" y="85692"/>
                  </a:cubicBezTo>
                  <a:lnTo>
                    <a:pt x="27548" y="81642"/>
                  </a:lnTo>
                  <a:lnTo>
                    <a:pt x="15205" y="81642"/>
                  </a:lnTo>
                  <a:cubicBezTo>
                    <a:pt x="15172" y="82381"/>
                    <a:pt x="14562" y="82992"/>
                    <a:pt x="13790" y="82992"/>
                  </a:cubicBezTo>
                  <a:cubicBezTo>
                    <a:pt x="13019" y="82992"/>
                    <a:pt x="12376" y="82349"/>
                    <a:pt x="12376" y="81546"/>
                  </a:cubicBezTo>
                  <a:cubicBezTo>
                    <a:pt x="12376" y="80774"/>
                    <a:pt x="13019" y="80131"/>
                    <a:pt x="13790" y="80131"/>
                  </a:cubicBezTo>
                  <a:close/>
                  <a:moveTo>
                    <a:pt x="175862" y="104915"/>
                  </a:moveTo>
                  <a:cubicBezTo>
                    <a:pt x="176634" y="104915"/>
                    <a:pt x="177276" y="105526"/>
                    <a:pt x="177276" y="106329"/>
                  </a:cubicBezTo>
                  <a:cubicBezTo>
                    <a:pt x="177276" y="107101"/>
                    <a:pt x="176634" y="107743"/>
                    <a:pt x="175862" y="107743"/>
                  </a:cubicBezTo>
                  <a:cubicBezTo>
                    <a:pt x="175155" y="107743"/>
                    <a:pt x="174576" y="107261"/>
                    <a:pt x="174448" y="106586"/>
                  </a:cubicBezTo>
                  <a:lnTo>
                    <a:pt x="155675" y="106586"/>
                  </a:lnTo>
                  <a:cubicBezTo>
                    <a:pt x="155579" y="107197"/>
                    <a:pt x="155065" y="107679"/>
                    <a:pt x="154454" y="107743"/>
                  </a:cubicBezTo>
                  <a:lnTo>
                    <a:pt x="154454" y="112597"/>
                  </a:lnTo>
                  <a:lnTo>
                    <a:pt x="174448" y="112597"/>
                  </a:lnTo>
                  <a:cubicBezTo>
                    <a:pt x="174544" y="111890"/>
                    <a:pt x="175123" y="111376"/>
                    <a:pt x="175862" y="111376"/>
                  </a:cubicBezTo>
                  <a:cubicBezTo>
                    <a:pt x="176634" y="111376"/>
                    <a:pt x="177276" y="112019"/>
                    <a:pt x="177276" y="112790"/>
                  </a:cubicBezTo>
                  <a:cubicBezTo>
                    <a:pt x="177276" y="113594"/>
                    <a:pt x="176634" y="114205"/>
                    <a:pt x="175862" y="114205"/>
                  </a:cubicBezTo>
                  <a:cubicBezTo>
                    <a:pt x="175187" y="114205"/>
                    <a:pt x="174641" y="113755"/>
                    <a:pt x="174480" y="113144"/>
                  </a:cubicBezTo>
                  <a:lnTo>
                    <a:pt x="153908" y="113144"/>
                  </a:lnTo>
                  <a:lnTo>
                    <a:pt x="153908" y="107711"/>
                  </a:lnTo>
                  <a:cubicBezTo>
                    <a:pt x="153393" y="107551"/>
                    <a:pt x="153007" y="107133"/>
                    <a:pt x="152879" y="106586"/>
                  </a:cubicBezTo>
                  <a:lnTo>
                    <a:pt x="130056" y="106586"/>
                  </a:lnTo>
                  <a:lnTo>
                    <a:pt x="130056" y="106072"/>
                  </a:lnTo>
                  <a:lnTo>
                    <a:pt x="152879" y="106072"/>
                  </a:lnTo>
                  <a:cubicBezTo>
                    <a:pt x="153007" y="105397"/>
                    <a:pt x="153586" y="104915"/>
                    <a:pt x="154293" y="104915"/>
                  </a:cubicBezTo>
                  <a:cubicBezTo>
                    <a:pt x="155000" y="104915"/>
                    <a:pt x="155579" y="105397"/>
                    <a:pt x="155675" y="106072"/>
                  </a:cubicBezTo>
                  <a:lnTo>
                    <a:pt x="174448" y="106072"/>
                  </a:lnTo>
                  <a:cubicBezTo>
                    <a:pt x="174576" y="105397"/>
                    <a:pt x="175155" y="104915"/>
                    <a:pt x="175862" y="104915"/>
                  </a:cubicBezTo>
                  <a:close/>
                  <a:moveTo>
                    <a:pt x="26584" y="101090"/>
                  </a:moveTo>
                  <a:cubicBezTo>
                    <a:pt x="27323" y="101090"/>
                    <a:pt x="27934" y="101668"/>
                    <a:pt x="27998" y="102375"/>
                  </a:cubicBezTo>
                  <a:lnTo>
                    <a:pt x="35841" y="102375"/>
                  </a:lnTo>
                  <a:lnTo>
                    <a:pt x="35841" y="111376"/>
                  </a:lnTo>
                  <a:lnTo>
                    <a:pt x="52588" y="111376"/>
                  </a:lnTo>
                  <a:cubicBezTo>
                    <a:pt x="52685" y="110797"/>
                    <a:pt x="53135" y="110347"/>
                    <a:pt x="53713" y="110251"/>
                  </a:cubicBezTo>
                  <a:lnTo>
                    <a:pt x="53713" y="105943"/>
                  </a:lnTo>
                  <a:lnTo>
                    <a:pt x="63292" y="105943"/>
                  </a:lnTo>
                  <a:lnTo>
                    <a:pt x="63292" y="106490"/>
                  </a:lnTo>
                  <a:lnTo>
                    <a:pt x="54260" y="106490"/>
                  </a:lnTo>
                  <a:lnTo>
                    <a:pt x="54260" y="110251"/>
                  </a:lnTo>
                  <a:cubicBezTo>
                    <a:pt x="54903" y="110379"/>
                    <a:pt x="55417" y="110958"/>
                    <a:pt x="55417" y="111633"/>
                  </a:cubicBezTo>
                  <a:cubicBezTo>
                    <a:pt x="55417" y="112437"/>
                    <a:pt x="54774" y="113079"/>
                    <a:pt x="53971" y="113079"/>
                  </a:cubicBezTo>
                  <a:cubicBezTo>
                    <a:pt x="53296" y="113079"/>
                    <a:pt x="52717" y="112565"/>
                    <a:pt x="52588" y="111922"/>
                  </a:cubicBezTo>
                  <a:lnTo>
                    <a:pt x="35327" y="111922"/>
                  </a:lnTo>
                  <a:lnTo>
                    <a:pt x="35327" y="102922"/>
                  </a:lnTo>
                  <a:lnTo>
                    <a:pt x="27934" y="102922"/>
                  </a:lnTo>
                  <a:cubicBezTo>
                    <a:pt x="27805" y="103436"/>
                    <a:pt x="27387" y="103822"/>
                    <a:pt x="26841" y="103918"/>
                  </a:cubicBezTo>
                  <a:lnTo>
                    <a:pt x="26841" y="117644"/>
                  </a:lnTo>
                  <a:lnTo>
                    <a:pt x="18290" y="117644"/>
                  </a:lnTo>
                  <a:cubicBezTo>
                    <a:pt x="18097" y="118190"/>
                    <a:pt x="17583" y="118576"/>
                    <a:pt x="16972" y="118576"/>
                  </a:cubicBezTo>
                  <a:cubicBezTo>
                    <a:pt x="16169" y="118576"/>
                    <a:pt x="15526" y="117933"/>
                    <a:pt x="15526" y="117130"/>
                  </a:cubicBezTo>
                  <a:cubicBezTo>
                    <a:pt x="15526" y="116358"/>
                    <a:pt x="16169" y="115715"/>
                    <a:pt x="16972" y="115715"/>
                  </a:cubicBezTo>
                  <a:cubicBezTo>
                    <a:pt x="17744" y="115715"/>
                    <a:pt x="18355" y="116326"/>
                    <a:pt x="18387" y="117098"/>
                  </a:cubicBezTo>
                  <a:lnTo>
                    <a:pt x="26326" y="117098"/>
                  </a:lnTo>
                  <a:lnTo>
                    <a:pt x="26326" y="103918"/>
                  </a:lnTo>
                  <a:cubicBezTo>
                    <a:pt x="25780" y="103822"/>
                    <a:pt x="25362" y="103436"/>
                    <a:pt x="25234" y="102922"/>
                  </a:cubicBezTo>
                  <a:lnTo>
                    <a:pt x="14208" y="102922"/>
                  </a:lnTo>
                  <a:cubicBezTo>
                    <a:pt x="14015" y="103500"/>
                    <a:pt x="13501" y="103950"/>
                    <a:pt x="12826" y="103950"/>
                  </a:cubicBezTo>
                  <a:cubicBezTo>
                    <a:pt x="12054" y="103950"/>
                    <a:pt x="11411" y="103308"/>
                    <a:pt x="11411" y="102504"/>
                  </a:cubicBezTo>
                  <a:cubicBezTo>
                    <a:pt x="11411" y="101732"/>
                    <a:pt x="12054" y="101090"/>
                    <a:pt x="12826" y="101090"/>
                  </a:cubicBezTo>
                  <a:cubicBezTo>
                    <a:pt x="13565" y="101090"/>
                    <a:pt x="14176" y="101668"/>
                    <a:pt x="14240" y="102375"/>
                  </a:cubicBezTo>
                  <a:lnTo>
                    <a:pt x="25169" y="102375"/>
                  </a:lnTo>
                  <a:cubicBezTo>
                    <a:pt x="25234" y="101668"/>
                    <a:pt x="25844" y="101090"/>
                    <a:pt x="26584" y="101090"/>
                  </a:cubicBezTo>
                  <a:close/>
                  <a:moveTo>
                    <a:pt x="124560" y="0"/>
                  </a:moveTo>
                  <a:cubicBezTo>
                    <a:pt x="120308" y="0"/>
                    <a:pt x="116346" y="676"/>
                    <a:pt x="112666" y="1602"/>
                  </a:cubicBezTo>
                  <a:cubicBezTo>
                    <a:pt x="100098" y="4720"/>
                    <a:pt x="94119" y="11889"/>
                    <a:pt x="80425" y="18317"/>
                  </a:cubicBezTo>
                  <a:lnTo>
                    <a:pt x="80425" y="20985"/>
                  </a:lnTo>
                  <a:lnTo>
                    <a:pt x="92030" y="20985"/>
                  </a:lnTo>
                  <a:lnTo>
                    <a:pt x="92030" y="21532"/>
                  </a:lnTo>
                  <a:lnTo>
                    <a:pt x="79879" y="21532"/>
                  </a:lnTo>
                  <a:lnTo>
                    <a:pt x="79879" y="18575"/>
                  </a:lnTo>
                  <a:cubicBezTo>
                    <a:pt x="78915" y="19025"/>
                    <a:pt x="77886" y="19475"/>
                    <a:pt x="76825" y="19925"/>
                  </a:cubicBezTo>
                  <a:cubicBezTo>
                    <a:pt x="71007" y="22368"/>
                    <a:pt x="66057" y="23364"/>
                    <a:pt x="61235" y="23878"/>
                  </a:cubicBezTo>
                  <a:lnTo>
                    <a:pt x="61235" y="25839"/>
                  </a:lnTo>
                  <a:lnTo>
                    <a:pt x="43781" y="25839"/>
                  </a:lnTo>
                  <a:cubicBezTo>
                    <a:pt x="43652" y="26514"/>
                    <a:pt x="43074" y="26996"/>
                    <a:pt x="42367" y="26996"/>
                  </a:cubicBezTo>
                  <a:cubicBezTo>
                    <a:pt x="41595" y="26996"/>
                    <a:pt x="40952" y="26354"/>
                    <a:pt x="40952" y="25582"/>
                  </a:cubicBezTo>
                  <a:cubicBezTo>
                    <a:pt x="40952" y="25454"/>
                    <a:pt x="40984" y="25293"/>
                    <a:pt x="41016" y="25164"/>
                  </a:cubicBezTo>
                  <a:lnTo>
                    <a:pt x="41016" y="25164"/>
                  </a:lnTo>
                  <a:cubicBezTo>
                    <a:pt x="37995" y="25518"/>
                    <a:pt x="34780" y="26000"/>
                    <a:pt x="31212" y="26771"/>
                  </a:cubicBezTo>
                  <a:cubicBezTo>
                    <a:pt x="11315" y="31015"/>
                    <a:pt x="0" y="57919"/>
                    <a:pt x="0" y="73252"/>
                  </a:cubicBezTo>
                  <a:cubicBezTo>
                    <a:pt x="0" y="88617"/>
                    <a:pt x="1190" y="110829"/>
                    <a:pt x="18323" y="122337"/>
                  </a:cubicBezTo>
                  <a:cubicBezTo>
                    <a:pt x="21926" y="124750"/>
                    <a:pt x="26555" y="125698"/>
                    <a:pt x="31770" y="125698"/>
                  </a:cubicBezTo>
                  <a:cubicBezTo>
                    <a:pt x="41351" y="125698"/>
                    <a:pt x="52908" y="122500"/>
                    <a:pt x="63710" y="119315"/>
                  </a:cubicBezTo>
                  <a:cubicBezTo>
                    <a:pt x="74506" y="116135"/>
                    <a:pt x="84516" y="112925"/>
                    <a:pt x="91055" y="112925"/>
                  </a:cubicBezTo>
                  <a:cubicBezTo>
                    <a:pt x="91389" y="112925"/>
                    <a:pt x="91714" y="112934"/>
                    <a:pt x="92030" y="112951"/>
                  </a:cubicBezTo>
                  <a:cubicBezTo>
                    <a:pt x="108005" y="113787"/>
                    <a:pt x="126328" y="131723"/>
                    <a:pt x="149311" y="131723"/>
                  </a:cubicBezTo>
                  <a:cubicBezTo>
                    <a:pt x="181552" y="131723"/>
                    <a:pt x="189941" y="89871"/>
                    <a:pt x="184605" y="59945"/>
                  </a:cubicBezTo>
                  <a:cubicBezTo>
                    <a:pt x="182002" y="45351"/>
                    <a:pt x="174866" y="33908"/>
                    <a:pt x="165704" y="23332"/>
                  </a:cubicBezTo>
                  <a:cubicBezTo>
                    <a:pt x="164644" y="22143"/>
                    <a:pt x="163615" y="20985"/>
                    <a:pt x="162586" y="19893"/>
                  </a:cubicBezTo>
                  <a:lnTo>
                    <a:pt x="135360" y="19893"/>
                  </a:lnTo>
                  <a:cubicBezTo>
                    <a:pt x="135135" y="20439"/>
                    <a:pt x="134621" y="20825"/>
                    <a:pt x="134010" y="20825"/>
                  </a:cubicBezTo>
                  <a:cubicBezTo>
                    <a:pt x="133239" y="20825"/>
                    <a:pt x="132596" y="20182"/>
                    <a:pt x="132596" y="19410"/>
                  </a:cubicBezTo>
                  <a:cubicBezTo>
                    <a:pt x="132596" y="18671"/>
                    <a:pt x="133142" y="18060"/>
                    <a:pt x="133882" y="17996"/>
                  </a:cubicBezTo>
                  <a:lnTo>
                    <a:pt x="133882" y="11728"/>
                  </a:lnTo>
                  <a:lnTo>
                    <a:pt x="118067" y="11728"/>
                  </a:lnTo>
                  <a:lnTo>
                    <a:pt x="118067" y="19893"/>
                  </a:lnTo>
                  <a:lnTo>
                    <a:pt x="99391" y="19893"/>
                  </a:lnTo>
                  <a:lnTo>
                    <a:pt x="99391" y="34743"/>
                  </a:lnTo>
                  <a:lnTo>
                    <a:pt x="98844" y="34743"/>
                  </a:lnTo>
                  <a:lnTo>
                    <a:pt x="98844" y="19346"/>
                  </a:lnTo>
                  <a:lnTo>
                    <a:pt x="117520" y="19346"/>
                  </a:lnTo>
                  <a:lnTo>
                    <a:pt x="117520" y="11181"/>
                  </a:lnTo>
                  <a:lnTo>
                    <a:pt x="147061" y="11181"/>
                  </a:lnTo>
                  <a:cubicBezTo>
                    <a:pt x="147189" y="10506"/>
                    <a:pt x="147768" y="10024"/>
                    <a:pt x="148443" y="10024"/>
                  </a:cubicBezTo>
                  <a:cubicBezTo>
                    <a:pt x="149247" y="10024"/>
                    <a:pt x="149889" y="10667"/>
                    <a:pt x="149889" y="11439"/>
                  </a:cubicBezTo>
                  <a:cubicBezTo>
                    <a:pt x="149889" y="12242"/>
                    <a:pt x="149247" y="12885"/>
                    <a:pt x="148443" y="12885"/>
                  </a:cubicBezTo>
                  <a:cubicBezTo>
                    <a:pt x="147768" y="12885"/>
                    <a:pt x="147189" y="12371"/>
                    <a:pt x="147061" y="11728"/>
                  </a:cubicBezTo>
                  <a:lnTo>
                    <a:pt x="134396" y="11728"/>
                  </a:lnTo>
                  <a:lnTo>
                    <a:pt x="134396" y="18028"/>
                  </a:lnTo>
                  <a:cubicBezTo>
                    <a:pt x="135007" y="18189"/>
                    <a:pt x="135424" y="18735"/>
                    <a:pt x="135424" y="19346"/>
                  </a:cubicBezTo>
                  <a:lnTo>
                    <a:pt x="162072" y="19346"/>
                  </a:lnTo>
                  <a:cubicBezTo>
                    <a:pt x="147671" y="4232"/>
                    <a:pt x="135206" y="0"/>
                    <a:pt x="12456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2633500" y="1376825"/>
              <a:ext cx="426725" cy="34575"/>
            </a:xfrm>
            <a:custGeom>
              <a:rect b="b" l="l" r="r" t="t"/>
              <a:pathLst>
                <a:path extrusionOk="0" h="1383" w="17069">
                  <a:moveTo>
                    <a:pt x="17069" y="1"/>
                  </a:moveTo>
                  <a:cubicBezTo>
                    <a:pt x="11669" y="515"/>
                    <a:pt x="6333" y="451"/>
                    <a:pt x="0" y="965"/>
                  </a:cubicBezTo>
                  <a:cubicBezTo>
                    <a:pt x="64" y="1094"/>
                    <a:pt x="129" y="1222"/>
                    <a:pt x="161" y="1383"/>
                  </a:cubicBezTo>
                  <a:lnTo>
                    <a:pt x="17069" y="1383"/>
                  </a:lnTo>
                  <a:lnTo>
                    <a:pt x="17069" y="1"/>
                  </a:ln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1543000" y="778150"/>
              <a:ext cx="4652125" cy="3230550"/>
            </a:xfrm>
            <a:custGeom>
              <a:rect b="b" l="l" r="r" t="t"/>
              <a:pathLst>
                <a:path extrusionOk="0" h="129222" w="186085">
                  <a:moveTo>
                    <a:pt x="36388" y="45774"/>
                  </a:moveTo>
                  <a:cubicBezTo>
                    <a:pt x="37127" y="45774"/>
                    <a:pt x="37738" y="46320"/>
                    <a:pt x="37802" y="47028"/>
                  </a:cubicBezTo>
                  <a:lnTo>
                    <a:pt x="64321" y="47028"/>
                  </a:lnTo>
                  <a:lnTo>
                    <a:pt x="64321" y="47574"/>
                  </a:lnTo>
                  <a:lnTo>
                    <a:pt x="37770" y="47574"/>
                  </a:lnTo>
                  <a:cubicBezTo>
                    <a:pt x="37609" y="48185"/>
                    <a:pt x="37063" y="48635"/>
                    <a:pt x="36388" y="48635"/>
                  </a:cubicBezTo>
                  <a:cubicBezTo>
                    <a:pt x="35616" y="48635"/>
                    <a:pt x="34973" y="47992"/>
                    <a:pt x="34973" y="47188"/>
                  </a:cubicBezTo>
                  <a:cubicBezTo>
                    <a:pt x="34973" y="46417"/>
                    <a:pt x="35616" y="45774"/>
                    <a:pt x="36388" y="45774"/>
                  </a:cubicBezTo>
                  <a:close/>
                  <a:moveTo>
                    <a:pt x="151722" y="45774"/>
                  </a:moveTo>
                  <a:cubicBezTo>
                    <a:pt x="152525" y="45774"/>
                    <a:pt x="153168" y="46417"/>
                    <a:pt x="153168" y="47188"/>
                  </a:cubicBezTo>
                  <a:cubicBezTo>
                    <a:pt x="153168" y="47992"/>
                    <a:pt x="152525" y="48635"/>
                    <a:pt x="151722" y="48635"/>
                  </a:cubicBezTo>
                  <a:cubicBezTo>
                    <a:pt x="151047" y="48635"/>
                    <a:pt x="150468" y="48120"/>
                    <a:pt x="150339" y="47478"/>
                  </a:cubicBezTo>
                  <a:lnTo>
                    <a:pt x="132371" y="47478"/>
                  </a:lnTo>
                  <a:lnTo>
                    <a:pt x="132371" y="46931"/>
                  </a:lnTo>
                  <a:lnTo>
                    <a:pt x="150339" y="46931"/>
                  </a:lnTo>
                  <a:cubicBezTo>
                    <a:pt x="150468" y="46256"/>
                    <a:pt x="151047" y="45774"/>
                    <a:pt x="151722" y="45774"/>
                  </a:cubicBezTo>
                  <a:close/>
                  <a:moveTo>
                    <a:pt x="172166" y="59500"/>
                  </a:moveTo>
                  <a:cubicBezTo>
                    <a:pt x="172969" y="59500"/>
                    <a:pt x="173612" y="60142"/>
                    <a:pt x="173612" y="60946"/>
                  </a:cubicBezTo>
                  <a:cubicBezTo>
                    <a:pt x="173612" y="61621"/>
                    <a:pt x="173098" y="62200"/>
                    <a:pt x="172455" y="62328"/>
                  </a:cubicBezTo>
                  <a:lnTo>
                    <a:pt x="172455" y="77147"/>
                  </a:lnTo>
                  <a:lnTo>
                    <a:pt x="163840" y="77147"/>
                  </a:lnTo>
                  <a:lnTo>
                    <a:pt x="163840" y="86694"/>
                  </a:lnTo>
                  <a:lnTo>
                    <a:pt x="163326" y="86694"/>
                  </a:lnTo>
                  <a:lnTo>
                    <a:pt x="163326" y="76633"/>
                  </a:lnTo>
                  <a:lnTo>
                    <a:pt x="171908" y="76633"/>
                  </a:lnTo>
                  <a:lnTo>
                    <a:pt x="171908" y="62328"/>
                  </a:lnTo>
                  <a:cubicBezTo>
                    <a:pt x="171233" y="62200"/>
                    <a:pt x="170751" y="61621"/>
                    <a:pt x="170751" y="60946"/>
                  </a:cubicBezTo>
                  <a:cubicBezTo>
                    <a:pt x="170751" y="60142"/>
                    <a:pt x="171394" y="59500"/>
                    <a:pt x="172166" y="59500"/>
                  </a:cubicBezTo>
                  <a:close/>
                  <a:moveTo>
                    <a:pt x="13790" y="80136"/>
                  </a:moveTo>
                  <a:cubicBezTo>
                    <a:pt x="14433" y="80136"/>
                    <a:pt x="14979" y="80554"/>
                    <a:pt x="15140" y="81133"/>
                  </a:cubicBezTo>
                  <a:lnTo>
                    <a:pt x="28094" y="81133"/>
                  </a:lnTo>
                  <a:lnTo>
                    <a:pt x="28094" y="85794"/>
                  </a:lnTo>
                  <a:cubicBezTo>
                    <a:pt x="28544" y="85955"/>
                    <a:pt x="28866" y="86372"/>
                    <a:pt x="28962" y="86855"/>
                  </a:cubicBezTo>
                  <a:lnTo>
                    <a:pt x="174062" y="86855"/>
                  </a:lnTo>
                  <a:cubicBezTo>
                    <a:pt x="174158" y="86180"/>
                    <a:pt x="174737" y="85697"/>
                    <a:pt x="175444" y="85697"/>
                  </a:cubicBezTo>
                  <a:cubicBezTo>
                    <a:pt x="176248" y="85697"/>
                    <a:pt x="176859" y="86308"/>
                    <a:pt x="176859" y="87112"/>
                  </a:cubicBezTo>
                  <a:cubicBezTo>
                    <a:pt x="176859" y="87883"/>
                    <a:pt x="176248" y="88526"/>
                    <a:pt x="175444" y="88526"/>
                  </a:cubicBezTo>
                  <a:cubicBezTo>
                    <a:pt x="174737" y="88526"/>
                    <a:pt x="174158" y="88044"/>
                    <a:pt x="174062" y="87369"/>
                  </a:cubicBezTo>
                  <a:lnTo>
                    <a:pt x="28962" y="87369"/>
                  </a:lnTo>
                  <a:cubicBezTo>
                    <a:pt x="28834" y="88044"/>
                    <a:pt x="28255" y="88526"/>
                    <a:pt x="27548" y="88526"/>
                  </a:cubicBezTo>
                  <a:cubicBezTo>
                    <a:pt x="26873" y="88526"/>
                    <a:pt x="26294" y="88044"/>
                    <a:pt x="26166" y="87369"/>
                  </a:cubicBezTo>
                  <a:lnTo>
                    <a:pt x="21441" y="87369"/>
                  </a:lnTo>
                  <a:cubicBezTo>
                    <a:pt x="21312" y="88044"/>
                    <a:pt x="20733" y="88526"/>
                    <a:pt x="20058" y="88526"/>
                  </a:cubicBezTo>
                  <a:cubicBezTo>
                    <a:pt x="19255" y="88526"/>
                    <a:pt x="18612" y="87883"/>
                    <a:pt x="18612" y="87112"/>
                  </a:cubicBezTo>
                  <a:cubicBezTo>
                    <a:pt x="18612" y="86308"/>
                    <a:pt x="19255" y="85697"/>
                    <a:pt x="20058" y="85697"/>
                  </a:cubicBezTo>
                  <a:cubicBezTo>
                    <a:pt x="20733" y="85697"/>
                    <a:pt x="21312" y="86180"/>
                    <a:pt x="21441" y="86855"/>
                  </a:cubicBezTo>
                  <a:lnTo>
                    <a:pt x="26166" y="86855"/>
                  </a:lnTo>
                  <a:cubicBezTo>
                    <a:pt x="26294" y="86180"/>
                    <a:pt x="26841" y="85697"/>
                    <a:pt x="27548" y="85697"/>
                  </a:cubicBezTo>
                  <a:lnTo>
                    <a:pt x="27548" y="81647"/>
                  </a:lnTo>
                  <a:lnTo>
                    <a:pt x="15205" y="81647"/>
                  </a:lnTo>
                  <a:cubicBezTo>
                    <a:pt x="15172" y="82386"/>
                    <a:pt x="14562" y="82997"/>
                    <a:pt x="13790" y="82997"/>
                  </a:cubicBezTo>
                  <a:cubicBezTo>
                    <a:pt x="13019" y="82997"/>
                    <a:pt x="12376" y="82354"/>
                    <a:pt x="12376" y="81551"/>
                  </a:cubicBezTo>
                  <a:cubicBezTo>
                    <a:pt x="12376" y="80779"/>
                    <a:pt x="13019" y="80136"/>
                    <a:pt x="13790" y="80136"/>
                  </a:cubicBezTo>
                  <a:close/>
                  <a:moveTo>
                    <a:pt x="175862" y="104920"/>
                  </a:moveTo>
                  <a:cubicBezTo>
                    <a:pt x="176634" y="104920"/>
                    <a:pt x="177276" y="105531"/>
                    <a:pt x="177276" y="106334"/>
                  </a:cubicBezTo>
                  <a:cubicBezTo>
                    <a:pt x="177276" y="107106"/>
                    <a:pt x="176634" y="107748"/>
                    <a:pt x="175862" y="107748"/>
                  </a:cubicBezTo>
                  <a:cubicBezTo>
                    <a:pt x="175155" y="107748"/>
                    <a:pt x="174576" y="107266"/>
                    <a:pt x="174448" y="106591"/>
                  </a:cubicBezTo>
                  <a:lnTo>
                    <a:pt x="155675" y="106591"/>
                  </a:lnTo>
                  <a:cubicBezTo>
                    <a:pt x="155579" y="107202"/>
                    <a:pt x="155065" y="107684"/>
                    <a:pt x="154454" y="107748"/>
                  </a:cubicBezTo>
                  <a:lnTo>
                    <a:pt x="154454" y="112602"/>
                  </a:lnTo>
                  <a:lnTo>
                    <a:pt x="174448" y="112602"/>
                  </a:lnTo>
                  <a:cubicBezTo>
                    <a:pt x="174544" y="111895"/>
                    <a:pt x="175123" y="111381"/>
                    <a:pt x="175862" y="111381"/>
                  </a:cubicBezTo>
                  <a:cubicBezTo>
                    <a:pt x="176634" y="111381"/>
                    <a:pt x="177276" y="112024"/>
                    <a:pt x="177276" y="112795"/>
                  </a:cubicBezTo>
                  <a:cubicBezTo>
                    <a:pt x="177276" y="113599"/>
                    <a:pt x="176634" y="114210"/>
                    <a:pt x="175862" y="114210"/>
                  </a:cubicBezTo>
                  <a:cubicBezTo>
                    <a:pt x="175187" y="114210"/>
                    <a:pt x="174641" y="113760"/>
                    <a:pt x="174480" y="113149"/>
                  </a:cubicBezTo>
                  <a:lnTo>
                    <a:pt x="153908" y="113149"/>
                  </a:lnTo>
                  <a:lnTo>
                    <a:pt x="153908" y="107716"/>
                  </a:lnTo>
                  <a:cubicBezTo>
                    <a:pt x="153393" y="107556"/>
                    <a:pt x="153007" y="107138"/>
                    <a:pt x="152879" y="106591"/>
                  </a:cubicBezTo>
                  <a:lnTo>
                    <a:pt x="130056" y="106591"/>
                  </a:lnTo>
                  <a:lnTo>
                    <a:pt x="130056" y="106077"/>
                  </a:lnTo>
                  <a:lnTo>
                    <a:pt x="152879" y="106077"/>
                  </a:lnTo>
                  <a:cubicBezTo>
                    <a:pt x="153007" y="105402"/>
                    <a:pt x="153586" y="104920"/>
                    <a:pt x="154293" y="104920"/>
                  </a:cubicBezTo>
                  <a:cubicBezTo>
                    <a:pt x="155000" y="104920"/>
                    <a:pt x="155579" y="105402"/>
                    <a:pt x="155675" y="106077"/>
                  </a:cubicBezTo>
                  <a:lnTo>
                    <a:pt x="174448" y="106077"/>
                  </a:lnTo>
                  <a:cubicBezTo>
                    <a:pt x="174576" y="105402"/>
                    <a:pt x="175155" y="104920"/>
                    <a:pt x="175862" y="104920"/>
                  </a:cubicBezTo>
                  <a:close/>
                  <a:moveTo>
                    <a:pt x="26584" y="101095"/>
                  </a:moveTo>
                  <a:cubicBezTo>
                    <a:pt x="27323" y="101095"/>
                    <a:pt x="27934" y="101673"/>
                    <a:pt x="27998" y="102380"/>
                  </a:cubicBezTo>
                  <a:lnTo>
                    <a:pt x="35841" y="102380"/>
                  </a:lnTo>
                  <a:lnTo>
                    <a:pt x="35841" y="111381"/>
                  </a:lnTo>
                  <a:lnTo>
                    <a:pt x="52588" y="111381"/>
                  </a:lnTo>
                  <a:cubicBezTo>
                    <a:pt x="52685" y="110802"/>
                    <a:pt x="53135" y="110352"/>
                    <a:pt x="53713" y="110256"/>
                  </a:cubicBezTo>
                  <a:lnTo>
                    <a:pt x="53713" y="105948"/>
                  </a:lnTo>
                  <a:lnTo>
                    <a:pt x="63292" y="105948"/>
                  </a:lnTo>
                  <a:lnTo>
                    <a:pt x="63292" y="106495"/>
                  </a:lnTo>
                  <a:lnTo>
                    <a:pt x="54260" y="106495"/>
                  </a:lnTo>
                  <a:lnTo>
                    <a:pt x="54260" y="110256"/>
                  </a:lnTo>
                  <a:cubicBezTo>
                    <a:pt x="54903" y="110384"/>
                    <a:pt x="55417" y="110963"/>
                    <a:pt x="55417" y="111638"/>
                  </a:cubicBezTo>
                  <a:cubicBezTo>
                    <a:pt x="55417" y="112442"/>
                    <a:pt x="54774" y="113084"/>
                    <a:pt x="53971" y="113084"/>
                  </a:cubicBezTo>
                  <a:cubicBezTo>
                    <a:pt x="53296" y="113084"/>
                    <a:pt x="52717" y="112570"/>
                    <a:pt x="52588" y="111927"/>
                  </a:cubicBezTo>
                  <a:lnTo>
                    <a:pt x="35327" y="111927"/>
                  </a:lnTo>
                  <a:lnTo>
                    <a:pt x="35327" y="102927"/>
                  </a:lnTo>
                  <a:lnTo>
                    <a:pt x="27934" y="102927"/>
                  </a:lnTo>
                  <a:cubicBezTo>
                    <a:pt x="27805" y="103441"/>
                    <a:pt x="27387" y="103827"/>
                    <a:pt x="26841" y="103923"/>
                  </a:cubicBezTo>
                  <a:lnTo>
                    <a:pt x="26841" y="117649"/>
                  </a:lnTo>
                  <a:lnTo>
                    <a:pt x="18290" y="117649"/>
                  </a:lnTo>
                  <a:cubicBezTo>
                    <a:pt x="18097" y="118195"/>
                    <a:pt x="17583" y="118581"/>
                    <a:pt x="16972" y="118581"/>
                  </a:cubicBezTo>
                  <a:cubicBezTo>
                    <a:pt x="16169" y="118581"/>
                    <a:pt x="15526" y="117938"/>
                    <a:pt x="15526" y="117135"/>
                  </a:cubicBezTo>
                  <a:cubicBezTo>
                    <a:pt x="15526" y="116363"/>
                    <a:pt x="16169" y="115720"/>
                    <a:pt x="16972" y="115720"/>
                  </a:cubicBezTo>
                  <a:cubicBezTo>
                    <a:pt x="17744" y="115720"/>
                    <a:pt x="18355" y="116331"/>
                    <a:pt x="18387" y="117103"/>
                  </a:cubicBezTo>
                  <a:lnTo>
                    <a:pt x="26326" y="117103"/>
                  </a:lnTo>
                  <a:lnTo>
                    <a:pt x="26326" y="103923"/>
                  </a:lnTo>
                  <a:cubicBezTo>
                    <a:pt x="25780" y="103827"/>
                    <a:pt x="25362" y="103441"/>
                    <a:pt x="25234" y="102927"/>
                  </a:cubicBezTo>
                  <a:lnTo>
                    <a:pt x="14208" y="102927"/>
                  </a:lnTo>
                  <a:cubicBezTo>
                    <a:pt x="14015" y="103505"/>
                    <a:pt x="13501" y="103955"/>
                    <a:pt x="12826" y="103955"/>
                  </a:cubicBezTo>
                  <a:cubicBezTo>
                    <a:pt x="12054" y="103955"/>
                    <a:pt x="11411" y="103313"/>
                    <a:pt x="11411" y="102509"/>
                  </a:cubicBezTo>
                  <a:cubicBezTo>
                    <a:pt x="11411" y="101737"/>
                    <a:pt x="12054" y="101095"/>
                    <a:pt x="12826" y="101095"/>
                  </a:cubicBezTo>
                  <a:cubicBezTo>
                    <a:pt x="13565" y="101095"/>
                    <a:pt x="14176" y="101673"/>
                    <a:pt x="14240" y="102380"/>
                  </a:cubicBezTo>
                  <a:lnTo>
                    <a:pt x="25169" y="102380"/>
                  </a:lnTo>
                  <a:cubicBezTo>
                    <a:pt x="25234" y="101673"/>
                    <a:pt x="25844" y="101095"/>
                    <a:pt x="26584" y="101095"/>
                  </a:cubicBezTo>
                  <a:close/>
                  <a:moveTo>
                    <a:pt x="124560" y="0"/>
                  </a:moveTo>
                  <a:cubicBezTo>
                    <a:pt x="120317" y="0"/>
                    <a:pt x="116363" y="675"/>
                    <a:pt x="112666" y="1607"/>
                  </a:cubicBezTo>
                  <a:cubicBezTo>
                    <a:pt x="100098" y="4725"/>
                    <a:pt x="94119" y="11894"/>
                    <a:pt x="80425" y="18322"/>
                  </a:cubicBezTo>
                  <a:lnTo>
                    <a:pt x="80425" y="20990"/>
                  </a:lnTo>
                  <a:lnTo>
                    <a:pt x="92030" y="20990"/>
                  </a:lnTo>
                  <a:lnTo>
                    <a:pt x="92030" y="21537"/>
                  </a:lnTo>
                  <a:lnTo>
                    <a:pt x="79879" y="21537"/>
                  </a:lnTo>
                  <a:lnTo>
                    <a:pt x="79879" y="18580"/>
                  </a:lnTo>
                  <a:cubicBezTo>
                    <a:pt x="78915" y="19030"/>
                    <a:pt x="77886" y="19480"/>
                    <a:pt x="76825" y="19930"/>
                  </a:cubicBezTo>
                  <a:cubicBezTo>
                    <a:pt x="71007" y="22373"/>
                    <a:pt x="66057" y="23369"/>
                    <a:pt x="61235" y="23883"/>
                  </a:cubicBezTo>
                  <a:lnTo>
                    <a:pt x="61235" y="25844"/>
                  </a:lnTo>
                  <a:lnTo>
                    <a:pt x="43781" y="25844"/>
                  </a:lnTo>
                  <a:cubicBezTo>
                    <a:pt x="43652" y="26519"/>
                    <a:pt x="43074" y="27001"/>
                    <a:pt x="42367" y="27001"/>
                  </a:cubicBezTo>
                  <a:cubicBezTo>
                    <a:pt x="41595" y="27001"/>
                    <a:pt x="40952" y="26359"/>
                    <a:pt x="40952" y="25587"/>
                  </a:cubicBezTo>
                  <a:cubicBezTo>
                    <a:pt x="40952" y="25459"/>
                    <a:pt x="40984" y="25298"/>
                    <a:pt x="41016" y="25169"/>
                  </a:cubicBezTo>
                  <a:lnTo>
                    <a:pt x="41016" y="25169"/>
                  </a:lnTo>
                  <a:cubicBezTo>
                    <a:pt x="37995" y="25523"/>
                    <a:pt x="34780" y="26005"/>
                    <a:pt x="31212" y="26776"/>
                  </a:cubicBezTo>
                  <a:cubicBezTo>
                    <a:pt x="11315" y="31020"/>
                    <a:pt x="0" y="57924"/>
                    <a:pt x="0" y="73257"/>
                  </a:cubicBezTo>
                  <a:cubicBezTo>
                    <a:pt x="0" y="88622"/>
                    <a:pt x="1190" y="110834"/>
                    <a:pt x="18323" y="122342"/>
                  </a:cubicBezTo>
                  <a:cubicBezTo>
                    <a:pt x="21923" y="124753"/>
                    <a:pt x="26551" y="125717"/>
                    <a:pt x="31791" y="125717"/>
                  </a:cubicBezTo>
                  <a:cubicBezTo>
                    <a:pt x="41370" y="125717"/>
                    <a:pt x="52910" y="122503"/>
                    <a:pt x="63710" y="119320"/>
                  </a:cubicBezTo>
                  <a:cubicBezTo>
                    <a:pt x="74511" y="116138"/>
                    <a:pt x="84540" y="112924"/>
                    <a:pt x="91065" y="112924"/>
                  </a:cubicBezTo>
                  <a:cubicBezTo>
                    <a:pt x="91387" y="112924"/>
                    <a:pt x="91708" y="112924"/>
                    <a:pt x="92030" y="112956"/>
                  </a:cubicBezTo>
                  <a:cubicBezTo>
                    <a:pt x="98748" y="113309"/>
                    <a:pt x="105916" y="116717"/>
                    <a:pt x="113695" y="120510"/>
                  </a:cubicBezTo>
                  <a:cubicBezTo>
                    <a:pt x="132757" y="121699"/>
                    <a:pt x="149600" y="124817"/>
                    <a:pt x="161911" y="129221"/>
                  </a:cubicBezTo>
                  <a:cubicBezTo>
                    <a:pt x="179044" y="121796"/>
                    <a:pt x="186084" y="99005"/>
                    <a:pt x="186084" y="77147"/>
                  </a:cubicBezTo>
                  <a:cubicBezTo>
                    <a:pt x="186084" y="71232"/>
                    <a:pt x="185570" y="65382"/>
                    <a:pt x="184605" y="59950"/>
                  </a:cubicBezTo>
                  <a:cubicBezTo>
                    <a:pt x="182002" y="45356"/>
                    <a:pt x="174866" y="33913"/>
                    <a:pt x="165704" y="23337"/>
                  </a:cubicBezTo>
                  <a:cubicBezTo>
                    <a:pt x="164644" y="22148"/>
                    <a:pt x="163615" y="20990"/>
                    <a:pt x="162586" y="19898"/>
                  </a:cubicBezTo>
                  <a:lnTo>
                    <a:pt x="135360" y="19898"/>
                  </a:lnTo>
                  <a:cubicBezTo>
                    <a:pt x="135135" y="20444"/>
                    <a:pt x="134621" y="20830"/>
                    <a:pt x="134010" y="20830"/>
                  </a:cubicBezTo>
                  <a:cubicBezTo>
                    <a:pt x="133239" y="20830"/>
                    <a:pt x="132596" y="20187"/>
                    <a:pt x="132596" y="19415"/>
                  </a:cubicBezTo>
                  <a:cubicBezTo>
                    <a:pt x="132596" y="18676"/>
                    <a:pt x="133142" y="18065"/>
                    <a:pt x="133882" y="18001"/>
                  </a:cubicBezTo>
                  <a:lnTo>
                    <a:pt x="133882" y="11733"/>
                  </a:lnTo>
                  <a:lnTo>
                    <a:pt x="118067" y="11733"/>
                  </a:lnTo>
                  <a:lnTo>
                    <a:pt x="118067" y="19898"/>
                  </a:lnTo>
                  <a:lnTo>
                    <a:pt x="99391" y="19898"/>
                  </a:lnTo>
                  <a:lnTo>
                    <a:pt x="99391" y="34748"/>
                  </a:lnTo>
                  <a:lnTo>
                    <a:pt x="98844" y="34748"/>
                  </a:lnTo>
                  <a:lnTo>
                    <a:pt x="98844" y="19351"/>
                  </a:lnTo>
                  <a:lnTo>
                    <a:pt x="117520" y="19351"/>
                  </a:lnTo>
                  <a:lnTo>
                    <a:pt x="117520" y="11186"/>
                  </a:lnTo>
                  <a:lnTo>
                    <a:pt x="147061" y="11186"/>
                  </a:lnTo>
                  <a:cubicBezTo>
                    <a:pt x="147189" y="10511"/>
                    <a:pt x="147768" y="10029"/>
                    <a:pt x="148443" y="10029"/>
                  </a:cubicBezTo>
                  <a:cubicBezTo>
                    <a:pt x="149247" y="10029"/>
                    <a:pt x="149889" y="10672"/>
                    <a:pt x="149889" y="11444"/>
                  </a:cubicBezTo>
                  <a:cubicBezTo>
                    <a:pt x="149889" y="12247"/>
                    <a:pt x="149247" y="12890"/>
                    <a:pt x="148443" y="12890"/>
                  </a:cubicBezTo>
                  <a:cubicBezTo>
                    <a:pt x="147768" y="12890"/>
                    <a:pt x="147189" y="12376"/>
                    <a:pt x="147061" y="11733"/>
                  </a:cubicBezTo>
                  <a:lnTo>
                    <a:pt x="134396" y="11733"/>
                  </a:lnTo>
                  <a:lnTo>
                    <a:pt x="134396" y="18033"/>
                  </a:lnTo>
                  <a:cubicBezTo>
                    <a:pt x="135007" y="18194"/>
                    <a:pt x="135424" y="18740"/>
                    <a:pt x="135424" y="19351"/>
                  </a:cubicBezTo>
                  <a:lnTo>
                    <a:pt x="162072" y="19351"/>
                  </a:lnTo>
                  <a:cubicBezTo>
                    <a:pt x="147671" y="4211"/>
                    <a:pt x="135199" y="0"/>
                    <a:pt x="124560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3805950" y="681700"/>
              <a:ext cx="395400" cy="385775"/>
            </a:xfrm>
            <a:custGeom>
              <a:rect b="b" l="l" r="r" t="t"/>
              <a:pathLst>
                <a:path extrusionOk="0" h="15431" w="15816">
                  <a:moveTo>
                    <a:pt x="7908" y="2251"/>
                  </a:moveTo>
                  <a:cubicBezTo>
                    <a:pt x="11026" y="2251"/>
                    <a:pt x="13566" y="4790"/>
                    <a:pt x="13566" y="7908"/>
                  </a:cubicBezTo>
                  <a:lnTo>
                    <a:pt x="13566" y="13180"/>
                  </a:lnTo>
                  <a:lnTo>
                    <a:pt x="2251" y="13180"/>
                  </a:lnTo>
                  <a:lnTo>
                    <a:pt x="2251" y="7908"/>
                  </a:lnTo>
                  <a:cubicBezTo>
                    <a:pt x="2251" y="4790"/>
                    <a:pt x="4790" y="2251"/>
                    <a:pt x="7908" y="2251"/>
                  </a:cubicBezTo>
                  <a:close/>
                  <a:moveTo>
                    <a:pt x="7908" y="1"/>
                  </a:moveTo>
                  <a:cubicBezTo>
                    <a:pt x="3537" y="1"/>
                    <a:pt x="1" y="3537"/>
                    <a:pt x="1" y="7908"/>
                  </a:cubicBezTo>
                  <a:lnTo>
                    <a:pt x="1" y="14305"/>
                  </a:lnTo>
                  <a:cubicBezTo>
                    <a:pt x="1" y="14948"/>
                    <a:pt x="483" y="15430"/>
                    <a:pt x="1126" y="15430"/>
                  </a:cubicBezTo>
                  <a:lnTo>
                    <a:pt x="14691" y="15430"/>
                  </a:lnTo>
                  <a:cubicBezTo>
                    <a:pt x="15302" y="15430"/>
                    <a:pt x="15816" y="14948"/>
                    <a:pt x="15816" y="14305"/>
                  </a:cubicBezTo>
                  <a:lnTo>
                    <a:pt x="15816" y="7908"/>
                  </a:lnTo>
                  <a:cubicBezTo>
                    <a:pt x="15816" y="3537"/>
                    <a:pt x="12280" y="1"/>
                    <a:pt x="790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3798725" y="675275"/>
              <a:ext cx="409050" cy="399425"/>
            </a:xfrm>
            <a:custGeom>
              <a:rect b="b" l="l" r="r" t="t"/>
              <a:pathLst>
                <a:path extrusionOk="0" h="15977" w="16362">
                  <a:moveTo>
                    <a:pt x="8197" y="2765"/>
                  </a:moveTo>
                  <a:cubicBezTo>
                    <a:pt x="9676" y="2765"/>
                    <a:pt x="11026" y="3376"/>
                    <a:pt x="11990" y="4372"/>
                  </a:cubicBezTo>
                  <a:cubicBezTo>
                    <a:pt x="12987" y="5337"/>
                    <a:pt x="13598" y="6687"/>
                    <a:pt x="13598" y="8165"/>
                  </a:cubicBezTo>
                  <a:lnTo>
                    <a:pt x="13598" y="13180"/>
                  </a:lnTo>
                  <a:lnTo>
                    <a:pt x="2797" y="13180"/>
                  </a:lnTo>
                  <a:lnTo>
                    <a:pt x="2797" y="8165"/>
                  </a:lnTo>
                  <a:cubicBezTo>
                    <a:pt x="2797" y="6687"/>
                    <a:pt x="3408" y="5337"/>
                    <a:pt x="4372" y="4372"/>
                  </a:cubicBezTo>
                  <a:cubicBezTo>
                    <a:pt x="5369" y="3376"/>
                    <a:pt x="6719" y="2765"/>
                    <a:pt x="8197" y="2765"/>
                  </a:cubicBezTo>
                  <a:close/>
                  <a:moveTo>
                    <a:pt x="8197" y="2251"/>
                  </a:moveTo>
                  <a:cubicBezTo>
                    <a:pt x="4919" y="2251"/>
                    <a:pt x="2251" y="4919"/>
                    <a:pt x="2251" y="8165"/>
                  </a:cubicBezTo>
                  <a:lnTo>
                    <a:pt x="2251" y="13437"/>
                  </a:lnTo>
                  <a:cubicBezTo>
                    <a:pt x="2251" y="13501"/>
                    <a:pt x="2283" y="13566"/>
                    <a:pt x="2347" y="13630"/>
                  </a:cubicBezTo>
                  <a:cubicBezTo>
                    <a:pt x="2379" y="13694"/>
                    <a:pt x="2476" y="13694"/>
                    <a:pt x="2540" y="13694"/>
                  </a:cubicBezTo>
                  <a:lnTo>
                    <a:pt x="13855" y="13694"/>
                  </a:lnTo>
                  <a:cubicBezTo>
                    <a:pt x="13919" y="13694"/>
                    <a:pt x="13983" y="13694"/>
                    <a:pt x="14048" y="13630"/>
                  </a:cubicBezTo>
                  <a:cubicBezTo>
                    <a:pt x="14080" y="13566"/>
                    <a:pt x="14112" y="13501"/>
                    <a:pt x="14112" y="13437"/>
                  </a:cubicBezTo>
                  <a:lnTo>
                    <a:pt x="14112" y="8165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15"/>
                  </a:moveTo>
                  <a:cubicBezTo>
                    <a:pt x="10287" y="515"/>
                    <a:pt x="12215" y="1383"/>
                    <a:pt x="13598" y="2765"/>
                  </a:cubicBezTo>
                  <a:cubicBezTo>
                    <a:pt x="14980" y="4147"/>
                    <a:pt x="15848" y="6076"/>
                    <a:pt x="15848" y="8165"/>
                  </a:cubicBezTo>
                  <a:lnTo>
                    <a:pt x="15848" y="14562"/>
                  </a:lnTo>
                  <a:cubicBezTo>
                    <a:pt x="15848" y="15044"/>
                    <a:pt x="15462" y="15430"/>
                    <a:pt x="14980" y="15430"/>
                  </a:cubicBezTo>
                  <a:lnTo>
                    <a:pt x="1415" y="15430"/>
                  </a:lnTo>
                  <a:cubicBezTo>
                    <a:pt x="933" y="15430"/>
                    <a:pt x="547" y="15044"/>
                    <a:pt x="547" y="14562"/>
                  </a:cubicBezTo>
                  <a:lnTo>
                    <a:pt x="547" y="8165"/>
                  </a:lnTo>
                  <a:cubicBezTo>
                    <a:pt x="547" y="6076"/>
                    <a:pt x="1415" y="4147"/>
                    <a:pt x="2797" y="2765"/>
                  </a:cubicBezTo>
                  <a:cubicBezTo>
                    <a:pt x="4179" y="1383"/>
                    <a:pt x="6076" y="515"/>
                    <a:pt x="8197" y="515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65"/>
                  </a:cubicBezTo>
                  <a:lnTo>
                    <a:pt x="0" y="14562"/>
                  </a:lnTo>
                  <a:cubicBezTo>
                    <a:pt x="0" y="15334"/>
                    <a:pt x="643" y="15976"/>
                    <a:pt x="1415" y="15976"/>
                  </a:cubicBezTo>
                  <a:lnTo>
                    <a:pt x="14980" y="15976"/>
                  </a:lnTo>
                  <a:cubicBezTo>
                    <a:pt x="15751" y="15976"/>
                    <a:pt x="16362" y="15334"/>
                    <a:pt x="16362" y="14562"/>
                  </a:cubicBezTo>
                  <a:lnTo>
                    <a:pt x="16362" y="8165"/>
                  </a:lnTo>
                  <a:cubicBezTo>
                    <a:pt x="16362" y="3665"/>
                    <a:pt x="12698" y="1"/>
                    <a:pt x="81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3784250" y="990300"/>
              <a:ext cx="432375" cy="365650"/>
            </a:xfrm>
            <a:custGeom>
              <a:rect b="b" l="l" r="r" t="t"/>
              <a:pathLst>
                <a:path extrusionOk="0" h="14626" w="17295">
                  <a:moveTo>
                    <a:pt x="1" y="0"/>
                  </a:moveTo>
                  <a:lnTo>
                    <a:pt x="1" y="14626"/>
                  </a:lnTo>
                  <a:lnTo>
                    <a:pt x="17295" y="14626"/>
                  </a:lnTo>
                  <a:lnTo>
                    <a:pt x="1729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3777825" y="983875"/>
              <a:ext cx="446025" cy="378525"/>
            </a:xfrm>
            <a:custGeom>
              <a:rect b="b" l="l" r="r" t="t"/>
              <a:pathLst>
                <a:path extrusionOk="0" h="15141" w="17841">
                  <a:moveTo>
                    <a:pt x="17294" y="547"/>
                  </a:moveTo>
                  <a:lnTo>
                    <a:pt x="17294" y="14626"/>
                  </a:lnTo>
                  <a:lnTo>
                    <a:pt x="547" y="14626"/>
                  </a:lnTo>
                  <a:lnTo>
                    <a:pt x="547" y="547"/>
                  </a:lnTo>
                  <a:close/>
                  <a:moveTo>
                    <a:pt x="258" y="0"/>
                  </a:moveTo>
                  <a:cubicBezTo>
                    <a:pt x="194" y="0"/>
                    <a:pt x="129" y="32"/>
                    <a:pt x="97" y="97"/>
                  </a:cubicBezTo>
                  <a:cubicBezTo>
                    <a:pt x="33" y="129"/>
                    <a:pt x="1" y="193"/>
                    <a:pt x="1" y="257"/>
                  </a:cubicBezTo>
                  <a:lnTo>
                    <a:pt x="1" y="14883"/>
                  </a:lnTo>
                  <a:cubicBezTo>
                    <a:pt x="1" y="14947"/>
                    <a:pt x="33" y="15012"/>
                    <a:pt x="97" y="15076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712" y="15108"/>
                    <a:pt x="17744" y="15076"/>
                  </a:cubicBezTo>
                  <a:cubicBezTo>
                    <a:pt x="17809" y="15012"/>
                    <a:pt x="17841" y="14947"/>
                    <a:pt x="17841" y="14883"/>
                  </a:cubicBezTo>
                  <a:lnTo>
                    <a:pt x="17841" y="257"/>
                  </a:lnTo>
                  <a:cubicBezTo>
                    <a:pt x="17841" y="193"/>
                    <a:pt x="17809" y="129"/>
                    <a:pt x="17744" y="97"/>
                  </a:cubicBezTo>
                  <a:cubicBezTo>
                    <a:pt x="17712" y="32"/>
                    <a:pt x="17616" y="0"/>
                    <a:pt x="1755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3951400" y="1095575"/>
              <a:ext cx="94050" cy="171175"/>
            </a:xfrm>
            <a:custGeom>
              <a:rect b="b" l="l" r="r" t="t"/>
              <a:pathLst>
                <a:path extrusionOk="0" h="6847" w="3762">
                  <a:moveTo>
                    <a:pt x="1897" y="0"/>
                  </a:moveTo>
                  <a:cubicBezTo>
                    <a:pt x="837" y="0"/>
                    <a:pt x="1" y="836"/>
                    <a:pt x="1" y="1865"/>
                  </a:cubicBezTo>
                  <a:cubicBezTo>
                    <a:pt x="1" y="2572"/>
                    <a:pt x="419" y="3215"/>
                    <a:pt x="997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97" y="3536"/>
                  </a:lnTo>
                  <a:cubicBezTo>
                    <a:pt x="3376" y="3215"/>
                    <a:pt x="3762" y="2572"/>
                    <a:pt x="3762" y="1865"/>
                  </a:cubicBezTo>
                  <a:cubicBezTo>
                    <a:pt x="3762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3944975" y="1088325"/>
              <a:ext cx="107725" cy="184875"/>
            </a:xfrm>
            <a:custGeom>
              <a:rect b="b" l="l" r="r" t="t"/>
              <a:pathLst>
                <a:path extrusionOk="0" h="7395" w="4309">
                  <a:moveTo>
                    <a:pt x="2154" y="547"/>
                  </a:moveTo>
                  <a:cubicBezTo>
                    <a:pt x="3022" y="547"/>
                    <a:pt x="3762" y="1255"/>
                    <a:pt x="3762" y="2155"/>
                  </a:cubicBezTo>
                  <a:cubicBezTo>
                    <a:pt x="3762" y="2765"/>
                    <a:pt x="3408" y="3312"/>
                    <a:pt x="2926" y="3569"/>
                  </a:cubicBezTo>
                  <a:lnTo>
                    <a:pt x="2765" y="3665"/>
                  </a:lnTo>
                  <a:lnTo>
                    <a:pt x="3054" y="6880"/>
                  </a:lnTo>
                  <a:lnTo>
                    <a:pt x="1222" y="6880"/>
                  </a:lnTo>
                  <a:lnTo>
                    <a:pt x="1544" y="3665"/>
                  </a:lnTo>
                  <a:lnTo>
                    <a:pt x="1383" y="3569"/>
                  </a:lnTo>
                  <a:cubicBezTo>
                    <a:pt x="869" y="3312"/>
                    <a:pt x="547" y="2765"/>
                    <a:pt x="547" y="2155"/>
                  </a:cubicBezTo>
                  <a:cubicBezTo>
                    <a:pt x="547" y="1255"/>
                    <a:pt x="1254" y="547"/>
                    <a:pt x="2154" y="547"/>
                  </a:cubicBezTo>
                  <a:close/>
                  <a:moveTo>
                    <a:pt x="2154" y="1"/>
                  </a:moveTo>
                  <a:cubicBezTo>
                    <a:pt x="965" y="1"/>
                    <a:pt x="1" y="965"/>
                    <a:pt x="1" y="2155"/>
                  </a:cubicBezTo>
                  <a:cubicBezTo>
                    <a:pt x="1" y="2929"/>
                    <a:pt x="387" y="3592"/>
                    <a:pt x="980" y="3967"/>
                  </a:cubicBezTo>
                  <a:lnTo>
                    <a:pt x="980" y="3967"/>
                  </a:lnTo>
                  <a:lnTo>
                    <a:pt x="644" y="7394"/>
                  </a:lnTo>
                  <a:lnTo>
                    <a:pt x="3665" y="7394"/>
                  </a:lnTo>
                  <a:lnTo>
                    <a:pt x="3327" y="3948"/>
                  </a:lnTo>
                  <a:lnTo>
                    <a:pt x="3327" y="3948"/>
                  </a:lnTo>
                  <a:cubicBezTo>
                    <a:pt x="3908" y="3570"/>
                    <a:pt x="4308" y="2916"/>
                    <a:pt x="4308" y="2155"/>
                  </a:cubicBezTo>
                  <a:cubicBezTo>
                    <a:pt x="4308" y="965"/>
                    <a:pt x="3344" y="1"/>
                    <a:pt x="215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385850" y="2484200"/>
              <a:ext cx="396200" cy="386575"/>
            </a:xfrm>
            <a:custGeom>
              <a:rect b="b" l="l" r="r" t="t"/>
              <a:pathLst>
                <a:path extrusionOk="0" h="15463" w="15848">
                  <a:moveTo>
                    <a:pt x="7908" y="2283"/>
                  </a:moveTo>
                  <a:cubicBezTo>
                    <a:pt x="11026" y="2283"/>
                    <a:pt x="13566" y="4823"/>
                    <a:pt x="13566" y="7941"/>
                  </a:cubicBezTo>
                  <a:lnTo>
                    <a:pt x="13566" y="13212"/>
                  </a:lnTo>
                  <a:lnTo>
                    <a:pt x="2251" y="13212"/>
                  </a:lnTo>
                  <a:lnTo>
                    <a:pt x="2251" y="7941"/>
                  </a:lnTo>
                  <a:cubicBezTo>
                    <a:pt x="2251" y="4823"/>
                    <a:pt x="4790" y="2283"/>
                    <a:pt x="7908" y="2283"/>
                  </a:cubicBezTo>
                  <a:close/>
                  <a:moveTo>
                    <a:pt x="7908" y="1"/>
                  </a:moveTo>
                  <a:cubicBezTo>
                    <a:pt x="3569" y="1"/>
                    <a:pt x="1" y="3569"/>
                    <a:pt x="1" y="7941"/>
                  </a:cubicBezTo>
                  <a:lnTo>
                    <a:pt x="1" y="14337"/>
                  </a:lnTo>
                  <a:cubicBezTo>
                    <a:pt x="1" y="14948"/>
                    <a:pt x="515" y="15462"/>
                    <a:pt x="1126" y="15462"/>
                  </a:cubicBezTo>
                  <a:lnTo>
                    <a:pt x="14723" y="15462"/>
                  </a:lnTo>
                  <a:cubicBezTo>
                    <a:pt x="15334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280" y="1"/>
                    <a:pt x="790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379425" y="2477775"/>
              <a:ext cx="409050" cy="399425"/>
            </a:xfrm>
            <a:custGeom>
              <a:rect b="b" l="l" r="r" t="t"/>
              <a:pathLst>
                <a:path extrusionOk="0" h="15977" w="16362">
                  <a:moveTo>
                    <a:pt x="8165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55" y="5369"/>
                    <a:pt x="13565" y="6687"/>
                    <a:pt x="13565" y="8198"/>
                  </a:cubicBezTo>
                  <a:lnTo>
                    <a:pt x="13565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376" y="5369"/>
                    <a:pt x="4372" y="4372"/>
                  </a:cubicBezTo>
                  <a:cubicBezTo>
                    <a:pt x="5336" y="3408"/>
                    <a:pt x="6687" y="2797"/>
                    <a:pt x="8165" y="2797"/>
                  </a:cubicBezTo>
                  <a:close/>
                  <a:moveTo>
                    <a:pt x="8165" y="2251"/>
                  </a:moveTo>
                  <a:cubicBezTo>
                    <a:pt x="4919" y="2251"/>
                    <a:pt x="2251" y="4919"/>
                    <a:pt x="2251" y="8198"/>
                  </a:cubicBezTo>
                  <a:lnTo>
                    <a:pt x="2251" y="13469"/>
                  </a:lnTo>
                  <a:cubicBezTo>
                    <a:pt x="2251" y="13534"/>
                    <a:pt x="2283" y="13598"/>
                    <a:pt x="2315" y="13630"/>
                  </a:cubicBezTo>
                  <a:cubicBezTo>
                    <a:pt x="2379" y="13694"/>
                    <a:pt x="2443" y="13726"/>
                    <a:pt x="2508" y="13726"/>
                  </a:cubicBezTo>
                  <a:lnTo>
                    <a:pt x="13823" y="13726"/>
                  </a:lnTo>
                  <a:cubicBezTo>
                    <a:pt x="13919" y="13726"/>
                    <a:pt x="13983" y="13694"/>
                    <a:pt x="14015" y="13630"/>
                  </a:cubicBezTo>
                  <a:cubicBezTo>
                    <a:pt x="14080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44" y="2251"/>
                    <a:pt x="8165" y="2251"/>
                  </a:cubicBezTo>
                  <a:close/>
                  <a:moveTo>
                    <a:pt x="8165" y="547"/>
                  </a:moveTo>
                  <a:cubicBezTo>
                    <a:pt x="10287" y="547"/>
                    <a:pt x="12183" y="1383"/>
                    <a:pt x="13598" y="2797"/>
                  </a:cubicBezTo>
                  <a:cubicBezTo>
                    <a:pt x="14980" y="4180"/>
                    <a:pt x="15816" y="6076"/>
                    <a:pt x="15816" y="8198"/>
                  </a:cubicBezTo>
                  <a:lnTo>
                    <a:pt x="15816" y="14594"/>
                  </a:lnTo>
                  <a:cubicBezTo>
                    <a:pt x="15816" y="15044"/>
                    <a:pt x="15430" y="15430"/>
                    <a:pt x="14980" y="15430"/>
                  </a:cubicBezTo>
                  <a:lnTo>
                    <a:pt x="1383" y="15430"/>
                  </a:lnTo>
                  <a:cubicBezTo>
                    <a:pt x="901" y="15430"/>
                    <a:pt x="515" y="15044"/>
                    <a:pt x="515" y="14594"/>
                  </a:cubicBezTo>
                  <a:lnTo>
                    <a:pt x="515" y="8198"/>
                  </a:lnTo>
                  <a:cubicBezTo>
                    <a:pt x="515" y="6076"/>
                    <a:pt x="1383" y="4180"/>
                    <a:pt x="2765" y="2797"/>
                  </a:cubicBezTo>
                  <a:cubicBezTo>
                    <a:pt x="4147" y="1383"/>
                    <a:pt x="6076" y="547"/>
                    <a:pt x="8165" y="547"/>
                  </a:cubicBezTo>
                  <a:close/>
                  <a:moveTo>
                    <a:pt x="8165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11" y="15977"/>
                    <a:pt x="1383" y="15977"/>
                  </a:cubicBezTo>
                  <a:lnTo>
                    <a:pt x="14980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8" y="1"/>
                    <a:pt x="816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364950" y="2793600"/>
              <a:ext cx="432375" cy="364875"/>
            </a:xfrm>
            <a:custGeom>
              <a:rect b="b" l="l" r="r" t="t"/>
              <a:pathLst>
                <a:path extrusionOk="0" h="14595" w="17295">
                  <a:moveTo>
                    <a:pt x="1" y="1"/>
                  </a:moveTo>
                  <a:lnTo>
                    <a:pt x="1" y="14594"/>
                  </a:lnTo>
                  <a:lnTo>
                    <a:pt x="17295" y="14594"/>
                  </a:lnTo>
                  <a:lnTo>
                    <a:pt x="1729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358525" y="2787175"/>
              <a:ext cx="445225" cy="378525"/>
            </a:xfrm>
            <a:custGeom>
              <a:rect b="b" l="l" r="r" t="t"/>
              <a:pathLst>
                <a:path extrusionOk="0" h="15141" w="17809">
                  <a:moveTo>
                    <a:pt x="17262" y="515"/>
                  </a:moveTo>
                  <a:lnTo>
                    <a:pt x="17262" y="14594"/>
                  </a:lnTo>
                  <a:lnTo>
                    <a:pt x="515" y="14594"/>
                  </a:lnTo>
                  <a:lnTo>
                    <a:pt x="515" y="515"/>
                  </a:lnTo>
                  <a:close/>
                  <a:moveTo>
                    <a:pt x="258" y="0"/>
                  </a:moveTo>
                  <a:cubicBezTo>
                    <a:pt x="194" y="0"/>
                    <a:pt x="129" y="0"/>
                    <a:pt x="65" y="65"/>
                  </a:cubicBezTo>
                  <a:cubicBezTo>
                    <a:pt x="33" y="129"/>
                    <a:pt x="1" y="193"/>
                    <a:pt x="1" y="258"/>
                  </a:cubicBezTo>
                  <a:lnTo>
                    <a:pt x="1" y="14851"/>
                  </a:lnTo>
                  <a:cubicBezTo>
                    <a:pt x="1" y="14948"/>
                    <a:pt x="33" y="15012"/>
                    <a:pt x="65" y="15044"/>
                  </a:cubicBezTo>
                  <a:cubicBezTo>
                    <a:pt x="129" y="15108"/>
                    <a:pt x="194" y="15140"/>
                    <a:pt x="258" y="15140"/>
                  </a:cubicBezTo>
                  <a:lnTo>
                    <a:pt x="17552" y="15140"/>
                  </a:lnTo>
                  <a:cubicBezTo>
                    <a:pt x="17616" y="15140"/>
                    <a:pt x="17680" y="15108"/>
                    <a:pt x="17744" y="15044"/>
                  </a:cubicBezTo>
                  <a:cubicBezTo>
                    <a:pt x="17777" y="15012"/>
                    <a:pt x="17809" y="14948"/>
                    <a:pt x="17809" y="14851"/>
                  </a:cubicBezTo>
                  <a:lnTo>
                    <a:pt x="17809" y="258"/>
                  </a:lnTo>
                  <a:cubicBezTo>
                    <a:pt x="17809" y="193"/>
                    <a:pt x="17777" y="129"/>
                    <a:pt x="17744" y="65"/>
                  </a:cubicBezTo>
                  <a:cubicBezTo>
                    <a:pt x="17680" y="0"/>
                    <a:pt x="17616" y="0"/>
                    <a:pt x="1755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532100" y="2898075"/>
              <a:ext cx="94050" cy="171200"/>
            </a:xfrm>
            <a:custGeom>
              <a:rect b="b" l="l" r="r" t="t"/>
              <a:pathLst>
                <a:path extrusionOk="0" h="6848" w="3762">
                  <a:moveTo>
                    <a:pt x="1865" y="0"/>
                  </a:moveTo>
                  <a:cubicBezTo>
                    <a:pt x="837" y="0"/>
                    <a:pt x="1" y="836"/>
                    <a:pt x="1" y="1897"/>
                  </a:cubicBezTo>
                  <a:cubicBezTo>
                    <a:pt x="1" y="2604"/>
                    <a:pt x="387" y="3215"/>
                    <a:pt x="965" y="3536"/>
                  </a:cubicBezTo>
                  <a:lnTo>
                    <a:pt x="676" y="6847"/>
                  </a:lnTo>
                  <a:lnTo>
                    <a:pt x="3087" y="6847"/>
                  </a:lnTo>
                  <a:lnTo>
                    <a:pt x="2765" y="3536"/>
                  </a:lnTo>
                  <a:cubicBezTo>
                    <a:pt x="3344" y="3215"/>
                    <a:pt x="3762" y="2604"/>
                    <a:pt x="3762" y="1897"/>
                  </a:cubicBezTo>
                  <a:cubicBezTo>
                    <a:pt x="3762" y="836"/>
                    <a:pt x="2926" y="0"/>
                    <a:pt x="186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524875" y="2891650"/>
              <a:ext cx="107700" cy="184850"/>
            </a:xfrm>
            <a:custGeom>
              <a:rect b="b" l="l" r="r" t="t"/>
              <a:pathLst>
                <a:path extrusionOk="0" h="7394" w="4308">
                  <a:moveTo>
                    <a:pt x="2154" y="514"/>
                  </a:moveTo>
                  <a:cubicBezTo>
                    <a:pt x="3054" y="514"/>
                    <a:pt x="3762" y="1254"/>
                    <a:pt x="3762" y="2154"/>
                  </a:cubicBezTo>
                  <a:cubicBezTo>
                    <a:pt x="3762" y="2765"/>
                    <a:pt x="3440" y="3279"/>
                    <a:pt x="2926" y="3568"/>
                  </a:cubicBezTo>
                  <a:lnTo>
                    <a:pt x="2765" y="3632"/>
                  </a:lnTo>
                  <a:lnTo>
                    <a:pt x="3086" y="6847"/>
                  </a:lnTo>
                  <a:lnTo>
                    <a:pt x="1254" y="6847"/>
                  </a:lnTo>
                  <a:lnTo>
                    <a:pt x="1544" y="3632"/>
                  </a:lnTo>
                  <a:lnTo>
                    <a:pt x="1383" y="3568"/>
                  </a:lnTo>
                  <a:cubicBezTo>
                    <a:pt x="901" y="3279"/>
                    <a:pt x="547" y="2765"/>
                    <a:pt x="547" y="2154"/>
                  </a:cubicBezTo>
                  <a:cubicBezTo>
                    <a:pt x="547" y="1254"/>
                    <a:pt x="1286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1" y="964"/>
                    <a:pt x="1" y="2154"/>
                  </a:cubicBezTo>
                  <a:cubicBezTo>
                    <a:pt x="1" y="2896"/>
                    <a:pt x="412" y="3555"/>
                    <a:pt x="981" y="3931"/>
                  </a:cubicBezTo>
                  <a:lnTo>
                    <a:pt x="981" y="3931"/>
                  </a:lnTo>
                  <a:lnTo>
                    <a:pt x="644" y="7393"/>
                  </a:lnTo>
                  <a:lnTo>
                    <a:pt x="3665" y="7393"/>
                  </a:lnTo>
                  <a:lnTo>
                    <a:pt x="3328" y="3934"/>
                  </a:lnTo>
                  <a:lnTo>
                    <a:pt x="3328" y="3934"/>
                  </a:lnTo>
                  <a:cubicBezTo>
                    <a:pt x="3922" y="3560"/>
                    <a:pt x="4308" y="2898"/>
                    <a:pt x="4308" y="2154"/>
                  </a:cubicBezTo>
                  <a:cubicBezTo>
                    <a:pt x="4308" y="964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2205975" y="2484200"/>
              <a:ext cx="396200" cy="386575"/>
            </a:xfrm>
            <a:custGeom>
              <a:rect b="b" l="l" r="r" t="t"/>
              <a:pathLst>
                <a:path extrusionOk="0" h="15463" w="15848">
                  <a:moveTo>
                    <a:pt x="7940" y="2283"/>
                  </a:moveTo>
                  <a:cubicBezTo>
                    <a:pt x="11058" y="2283"/>
                    <a:pt x="13597" y="4823"/>
                    <a:pt x="13597" y="7941"/>
                  </a:cubicBezTo>
                  <a:lnTo>
                    <a:pt x="13597" y="13212"/>
                  </a:lnTo>
                  <a:lnTo>
                    <a:pt x="2283" y="13212"/>
                  </a:lnTo>
                  <a:lnTo>
                    <a:pt x="2283" y="7941"/>
                  </a:lnTo>
                  <a:cubicBezTo>
                    <a:pt x="2283" y="4823"/>
                    <a:pt x="4822" y="2283"/>
                    <a:pt x="7940" y="2283"/>
                  </a:cubicBezTo>
                  <a:close/>
                  <a:moveTo>
                    <a:pt x="7940" y="1"/>
                  </a:moveTo>
                  <a:cubicBezTo>
                    <a:pt x="3568" y="1"/>
                    <a:pt x="0" y="3569"/>
                    <a:pt x="0" y="7941"/>
                  </a:cubicBezTo>
                  <a:lnTo>
                    <a:pt x="0" y="14337"/>
                  </a:lnTo>
                  <a:cubicBezTo>
                    <a:pt x="0" y="14948"/>
                    <a:pt x="515" y="15462"/>
                    <a:pt x="1158" y="15462"/>
                  </a:cubicBezTo>
                  <a:lnTo>
                    <a:pt x="14722" y="15462"/>
                  </a:lnTo>
                  <a:cubicBezTo>
                    <a:pt x="15333" y="15462"/>
                    <a:pt x="15848" y="14948"/>
                    <a:pt x="15848" y="14337"/>
                  </a:cubicBezTo>
                  <a:lnTo>
                    <a:pt x="15848" y="7941"/>
                  </a:lnTo>
                  <a:cubicBezTo>
                    <a:pt x="15848" y="3569"/>
                    <a:pt x="12312" y="1"/>
                    <a:pt x="7940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2199550" y="2477775"/>
              <a:ext cx="409050" cy="399425"/>
            </a:xfrm>
            <a:custGeom>
              <a:rect b="b" l="l" r="r" t="t"/>
              <a:pathLst>
                <a:path extrusionOk="0" h="15977" w="16362">
                  <a:moveTo>
                    <a:pt x="8197" y="2797"/>
                  </a:moveTo>
                  <a:cubicBezTo>
                    <a:pt x="9676" y="2797"/>
                    <a:pt x="11026" y="3408"/>
                    <a:pt x="11990" y="4372"/>
                  </a:cubicBezTo>
                  <a:cubicBezTo>
                    <a:pt x="12986" y="5369"/>
                    <a:pt x="13597" y="6687"/>
                    <a:pt x="13597" y="8198"/>
                  </a:cubicBezTo>
                  <a:lnTo>
                    <a:pt x="13597" y="13180"/>
                  </a:lnTo>
                  <a:lnTo>
                    <a:pt x="2797" y="13180"/>
                  </a:lnTo>
                  <a:lnTo>
                    <a:pt x="2797" y="8198"/>
                  </a:lnTo>
                  <a:cubicBezTo>
                    <a:pt x="2797" y="6687"/>
                    <a:pt x="3407" y="5369"/>
                    <a:pt x="4372" y="4372"/>
                  </a:cubicBezTo>
                  <a:cubicBezTo>
                    <a:pt x="5368" y="3408"/>
                    <a:pt x="6718" y="2797"/>
                    <a:pt x="8197" y="2797"/>
                  </a:cubicBezTo>
                  <a:close/>
                  <a:moveTo>
                    <a:pt x="8197" y="2251"/>
                  </a:moveTo>
                  <a:cubicBezTo>
                    <a:pt x="4918" y="2251"/>
                    <a:pt x="2250" y="4919"/>
                    <a:pt x="2250" y="8198"/>
                  </a:cubicBezTo>
                  <a:lnTo>
                    <a:pt x="2250" y="13469"/>
                  </a:lnTo>
                  <a:cubicBezTo>
                    <a:pt x="2250" y="13534"/>
                    <a:pt x="2282" y="13598"/>
                    <a:pt x="2347" y="13630"/>
                  </a:cubicBezTo>
                  <a:cubicBezTo>
                    <a:pt x="2379" y="13694"/>
                    <a:pt x="2475" y="13726"/>
                    <a:pt x="2540" y="13726"/>
                  </a:cubicBezTo>
                  <a:lnTo>
                    <a:pt x="13854" y="13726"/>
                  </a:lnTo>
                  <a:cubicBezTo>
                    <a:pt x="13919" y="13726"/>
                    <a:pt x="13983" y="13694"/>
                    <a:pt x="14047" y="13630"/>
                  </a:cubicBezTo>
                  <a:cubicBezTo>
                    <a:pt x="14079" y="13598"/>
                    <a:pt x="14112" y="13534"/>
                    <a:pt x="14112" y="13469"/>
                  </a:cubicBezTo>
                  <a:lnTo>
                    <a:pt x="14112" y="8198"/>
                  </a:lnTo>
                  <a:cubicBezTo>
                    <a:pt x="14112" y="4919"/>
                    <a:pt x="11476" y="2251"/>
                    <a:pt x="8197" y="2251"/>
                  </a:cubicBezTo>
                  <a:close/>
                  <a:moveTo>
                    <a:pt x="8197" y="547"/>
                  </a:moveTo>
                  <a:cubicBezTo>
                    <a:pt x="10286" y="547"/>
                    <a:pt x="12215" y="1383"/>
                    <a:pt x="13597" y="2797"/>
                  </a:cubicBezTo>
                  <a:cubicBezTo>
                    <a:pt x="14979" y="4180"/>
                    <a:pt x="15847" y="6076"/>
                    <a:pt x="15847" y="8198"/>
                  </a:cubicBezTo>
                  <a:lnTo>
                    <a:pt x="15847" y="14594"/>
                  </a:lnTo>
                  <a:cubicBezTo>
                    <a:pt x="15847" y="15044"/>
                    <a:pt x="15462" y="15430"/>
                    <a:pt x="14979" y="15430"/>
                  </a:cubicBezTo>
                  <a:lnTo>
                    <a:pt x="1415" y="15430"/>
                  </a:lnTo>
                  <a:cubicBezTo>
                    <a:pt x="932" y="15430"/>
                    <a:pt x="547" y="15044"/>
                    <a:pt x="547" y="14594"/>
                  </a:cubicBezTo>
                  <a:lnTo>
                    <a:pt x="547" y="8198"/>
                  </a:lnTo>
                  <a:cubicBezTo>
                    <a:pt x="547" y="6076"/>
                    <a:pt x="1382" y="4180"/>
                    <a:pt x="2797" y="2797"/>
                  </a:cubicBezTo>
                  <a:cubicBezTo>
                    <a:pt x="4179" y="1383"/>
                    <a:pt x="6075" y="547"/>
                    <a:pt x="8197" y="547"/>
                  </a:cubicBezTo>
                  <a:close/>
                  <a:moveTo>
                    <a:pt x="8197" y="1"/>
                  </a:moveTo>
                  <a:cubicBezTo>
                    <a:pt x="3665" y="1"/>
                    <a:pt x="0" y="3665"/>
                    <a:pt x="0" y="8198"/>
                  </a:cubicBezTo>
                  <a:lnTo>
                    <a:pt x="0" y="14594"/>
                  </a:lnTo>
                  <a:cubicBezTo>
                    <a:pt x="0" y="15366"/>
                    <a:pt x="643" y="15977"/>
                    <a:pt x="1415" y="15977"/>
                  </a:cubicBezTo>
                  <a:lnTo>
                    <a:pt x="14979" y="15977"/>
                  </a:lnTo>
                  <a:cubicBezTo>
                    <a:pt x="15751" y="15977"/>
                    <a:pt x="16362" y="15366"/>
                    <a:pt x="16362" y="14594"/>
                  </a:cubicBezTo>
                  <a:lnTo>
                    <a:pt x="16362" y="8198"/>
                  </a:lnTo>
                  <a:cubicBezTo>
                    <a:pt x="16362" y="3665"/>
                    <a:pt x="12697" y="1"/>
                    <a:pt x="81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2185075" y="2793600"/>
              <a:ext cx="432375" cy="364875"/>
            </a:xfrm>
            <a:custGeom>
              <a:rect b="b" l="l" r="r" t="t"/>
              <a:pathLst>
                <a:path extrusionOk="0" h="14595" w="17295">
                  <a:moveTo>
                    <a:pt x="1" y="1"/>
                  </a:moveTo>
                  <a:lnTo>
                    <a:pt x="1" y="14594"/>
                  </a:lnTo>
                  <a:lnTo>
                    <a:pt x="17294" y="14594"/>
                  </a:lnTo>
                  <a:lnTo>
                    <a:pt x="1729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2178650" y="2787175"/>
              <a:ext cx="446025" cy="378525"/>
            </a:xfrm>
            <a:custGeom>
              <a:rect b="b" l="l" r="r" t="t"/>
              <a:pathLst>
                <a:path extrusionOk="0" h="15141" w="17841">
                  <a:moveTo>
                    <a:pt x="17294" y="515"/>
                  </a:moveTo>
                  <a:lnTo>
                    <a:pt x="17294" y="14594"/>
                  </a:lnTo>
                  <a:lnTo>
                    <a:pt x="547" y="14594"/>
                  </a:lnTo>
                  <a:lnTo>
                    <a:pt x="547" y="515"/>
                  </a:lnTo>
                  <a:close/>
                  <a:moveTo>
                    <a:pt x="258" y="0"/>
                  </a:moveTo>
                  <a:cubicBezTo>
                    <a:pt x="193" y="0"/>
                    <a:pt x="129" y="0"/>
                    <a:pt x="97" y="65"/>
                  </a:cubicBezTo>
                  <a:cubicBezTo>
                    <a:pt x="33" y="129"/>
                    <a:pt x="0" y="193"/>
                    <a:pt x="0" y="258"/>
                  </a:cubicBezTo>
                  <a:lnTo>
                    <a:pt x="0" y="14851"/>
                  </a:lnTo>
                  <a:cubicBezTo>
                    <a:pt x="0" y="14948"/>
                    <a:pt x="33" y="15012"/>
                    <a:pt x="97" y="15044"/>
                  </a:cubicBezTo>
                  <a:cubicBezTo>
                    <a:pt x="129" y="15108"/>
                    <a:pt x="193" y="15140"/>
                    <a:pt x="258" y="15140"/>
                  </a:cubicBezTo>
                  <a:lnTo>
                    <a:pt x="17551" y="15140"/>
                  </a:lnTo>
                  <a:cubicBezTo>
                    <a:pt x="17616" y="15140"/>
                    <a:pt x="17712" y="15108"/>
                    <a:pt x="17744" y="15044"/>
                  </a:cubicBezTo>
                  <a:cubicBezTo>
                    <a:pt x="17808" y="15012"/>
                    <a:pt x="17841" y="14948"/>
                    <a:pt x="17841" y="14851"/>
                  </a:cubicBezTo>
                  <a:lnTo>
                    <a:pt x="17841" y="258"/>
                  </a:lnTo>
                  <a:cubicBezTo>
                    <a:pt x="17841" y="193"/>
                    <a:pt x="17808" y="129"/>
                    <a:pt x="17744" y="65"/>
                  </a:cubicBezTo>
                  <a:cubicBezTo>
                    <a:pt x="17712" y="0"/>
                    <a:pt x="17616" y="0"/>
                    <a:pt x="1755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2352225" y="2898075"/>
              <a:ext cx="94050" cy="171200"/>
            </a:xfrm>
            <a:custGeom>
              <a:rect b="b" l="l" r="r" t="t"/>
              <a:pathLst>
                <a:path extrusionOk="0" h="6848" w="3762">
                  <a:moveTo>
                    <a:pt x="1897" y="0"/>
                  </a:moveTo>
                  <a:cubicBezTo>
                    <a:pt x="836" y="0"/>
                    <a:pt x="1" y="836"/>
                    <a:pt x="1" y="1897"/>
                  </a:cubicBezTo>
                  <a:cubicBezTo>
                    <a:pt x="1" y="2604"/>
                    <a:pt x="418" y="3215"/>
                    <a:pt x="997" y="3536"/>
                  </a:cubicBezTo>
                  <a:lnTo>
                    <a:pt x="676" y="6847"/>
                  </a:lnTo>
                  <a:lnTo>
                    <a:pt x="3086" y="6847"/>
                  </a:lnTo>
                  <a:lnTo>
                    <a:pt x="2765" y="3536"/>
                  </a:lnTo>
                  <a:cubicBezTo>
                    <a:pt x="3376" y="3215"/>
                    <a:pt x="3761" y="2604"/>
                    <a:pt x="3761" y="1897"/>
                  </a:cubicBezTo>
                  <a:cubicBezTo>
                    <a:pt x="3761" y="836"/>
                    <a:pt x="2926" y="0"/>
                    <a:pt x="189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2345800" y="2891650"/>
              <a:ext cx="107700" cy="184850"/>
            </a:xfrm>
            <a:custGeom>
              <a:rect b="b" l="l" r="r" t="t"/>
              <a:pathLst>
                <a:path extrusionOk="0" h="7394" w="4308">
                  <a:moveTo>
                    <a:pt x="2154" y="514"/>
                  </a:moveTo>
                  <a:cubicBezTo>
                    <a:pt x="3022" y="514"/>
                    <a:pt x="3761" y="1254"/>
                    <a:pt x="3761" y="2154"/>
                  </a:cubicBezTo>
                  <a:cubicBezTo>
                    <a:pt x="3761" y="2765"/>
                    <a:pt x="3408" y="3279"/>
                    <a:pt x="2926" y="3568"/>
                  </a:cubicBezTo>
                  <a:lnTo>
                    <a:pt x="2765" y="3632"/>
                  </a:lnTo>
                  <a:lnTo>
                    <a:pt x="3054" y="6847"/>
                  </a:lnTo>
                  <a:lnTo>
                    <a:pt x="1222" y="6847"/>
                  </a:lnTo>
                  <a:lnTo>
                    <a:pt x="1543" y="3632"/>
                  </a:lnTo>
                  <a:lnTo>
                    <a:pt x="1383" y="3568"/>
                  </a:lnTo>
                  <a:cubicBezTo>
                    <a:pt x="868" y="3279"/>
                    <a:pt x="515" y="2765"/>
                    <a:pt x="515" y="2154"/>
                  </a:cubicBezTo>
                  <a:cubicBezTo>
                    <a:pt x="547" y="1254"/>
                    <a:pt x="1254" y="514"/>
                    <a:pt x="2154" y="514"/>
                  </a:cubicBezTo>
                  <a:close/>
                  <a:moveTo>
                    <a:pt x="2154" y="0"/>
                  </a:moveTo>
                  <a:cubicBezTo>
                    <a:pt x="965" y="0"/>
                    <a:pt x="0" y="964"/>
                    <a:pt x="0" y="2154"/>
                  </a:cubicBezTo>
                  <a:cubicBezTo>
                    <a:pt x="0" y="2898"/>
                    <a:pt x="387" y="3560"/>
                    <a:pt x="980" y="3934"/>
                  </a:cubicBezTo>
                  <a:lnTo>
                    <a:pt x="980" y="3934"/>
                  </a:lnTo>
                  <a:lnTo>
                    <a:pt x="643" y="7393"/>
                  </a:lnTo>
                  <a:lnTo>
                    <a:pt x="3633" y="7393"/>
                  </a:lnTo>
                  <a:lnTo>
                    <a:pt x="3325" y="3916"/>
                  </a:lnTo>
                  <a:lnTo>
                    <a:pt x="3325" y="3916"/>
                  </a:lnTo>
                  <a:cubicBezTo>
                    <a:pt x="3907" y="3539"/>
                    <a:pt x="4308" y="2886"/>
                    <a:pt x="4308" y="2154"/>
                  </a:cubicBezTo>
                  <a:cubicBezTo>
                    <a:pt x="4308" y="964"/>
                    <a:pt x="3343" y="0"/>
                    <a:pt x="215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29100" y="2603650"/>
              <a:ext cx="129400" cy="472250"/>
            </a:xfrm>
            <a:custGeom>
              <a:rect b="b" l="l" r="r" t="t"/>
              <a:pathLst>
                <a:path extrusionOk="0" h="18890" w="5176">
                  <a:moveTo>
                    <a:pt x="4071" y="0"/>
                  </a:moveTo>
                  <a:cubicBezTo>
                    <a:pt x="3836" y="0"/>
                    <a:pt x="3604" y="89"/>
                    <a:pt x="3440" y="270"/>
                  </a:cubicBezTo>
                  <a:cubicBezTo>
                    <a:pt x="1286" y="2520"/>
                    <a:pt x="0" y="5959"/>
                    <a:pt x="32" y="9431"/>
                  </a:cubicBezTo>
                  <a:cubicBezTo>
                    <a:pt x="65" y="12967"/>
                    <a:pt x="1382" y="16406"/>
                    <a:pt x="3633" y="18624"/>
                  </a:cubicBezTo>
                  <a:cubicBezTo>
                    <a:pt x="3809" y="18801"/>
                    <a:pt x="4034" y="18889"/>
                    <a:pt x="4259" y="18889"/>
                  </a:cubicBezTo>
                  <a:cubicBezTo>
                    <a:pt x="4484" y="18889"/>
                    <a:pt x="4709" y="18801"/>
                    <a:pt x="4886" y="18624"/>
                  </a:cubicBezTo>
                  <a:cubicBezTo>
                    <a:pt x="5079" y="18431"/>
                    <a:pt x="5175" y="18206"/>
                    <a:pt x="5175" y="17981"/>
                  </a:cubicBezTo>
                  <a:cubicBezTo>
                    <a:pt x="5143" y="17724"/>
                    <a:pt x="5079" y="17499"/>
                    <a:pt x="4886" y="17338"/>
                  </a:cubicBezTo>
                  <a:cubicBezTo>
                    <a:pt x="2990" y="15442"/>
                    <a:pt x="1865" y="12484"/>
                    <a:pt x="1832" y="9431"/>
                  </a:cubicBezTo>
                  <a:cubicBezTo>
                    <a:pt x="1832" y="6377"/>
                    <a:pt x="2893" y="3452"/>
                    <a:pt x="4725" y="1523"/>
                  </a:cubicBezTo>
                  <a:cubicBezTo>
                    <a:pt x="5079" y="1170"/>
                    <a:pt x="5079" y="591"/>
                    <a:pt x="4693" y="237"/>
                  </a:cubicBezTo>
                  <a:cubicBezTo>
                    <a:pt x="4521" y="81"/>
                    <a:pt x="4295" y="0"/>
                    <a:pt x="407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6023125" y="2663900"/>
              <a:ext cx="100475" cy="350100"/>
            </a:xfrm>
            <a:custGeom>
              <a:rect b="b" l="l" r="r" t="t"/>
              <a:pathLst>
                <a:path extrusionOk="0" h="14004" w="4019">
                  <a:moveTo>
                    <a:pt x="3009" y="0"/>
                  </a:moveTo>
                  <a:cubicBezTo>
                    <a:pt x="2752" y="0"/>
                    <a:pt x="2497" y="116"/>
                    <a:pt x="2315" y="335"/>
                  </a:cubicBezTo>
                  <a:cubicBezTo>
                    <a:pt x="804" y="2135"/>
                    <a:pt x="0" y="4513"/>
                    <a:pt x="0" y="6989"/>
                  </a:cubicBezTo>
                  <a:cubicBezTo>
                    <a:pt x="32" y="9528"/>
                    <a:pt x="900" y="11875"/>
                    <a:pt x="2443" y="13675"/>
                  </a:cubicBezTo>
                  <a:cubicBezTo>
                    <a:pt x="2621" y="13888"/>
                    <a:pt x="2868" y="14003"/>
                    <a:pt x="3119" y="14003"/>
                  </a:cubicBezTo>
                  <a:cubicBezTo>
                    <a:pt x="3321" y="14003"/>
                    <a:pt x="3525" y="13929"/>
                    <a:pt x="3697" y="13771"/>
                  </a:cubicBezTo>
                  <a:cubicBezTo>
                    <a:pt x="3922" y="13610"/>
                    <a:pt x="4018" y="13353"/>
                    <a:pt x="4018" y="13096"/>
                  </a:cubicBezTo>
                  <a:cubicBezTo>
                    <a:pt x="4018" y="12871"/>
                    <a:pt x="3954" y="12678"/>
                    <a:pt x="3793" y="12517"/>
                  </a:cubicBezTo>
                  <a:cubicBezTo>
                    <a:pt x="2540" y="11039"/>
                    <a:pt x="1832" y="9078"/>
                    <a:pt x="1832" y="6989"/>
                  </a:cubicBezTo>
                  <a:cubicBezTo>
                    <a:pt x="1800" y="4931"/>
                    <a:pt x="2475" y="2971"/>
                    <a:pt x="3697" y="1460"/>
                  </a:cubicBezTo>
                  <a:cubicBezTo>
                    <a:pt x="4018" y="1074"/>
                    <a:pt x="3954" y="528"/>
                    <a:pt x="3568" y="206"/>
                  </a:cubicBezTo>
                  <a:cubicBezTo>
                    <a:pt x="3401" y="67"/>
                    <a:pt x="3205" y="0"/>
                    <a:pt x="300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6109100" y="2725025"/>
              <a:ext cx="81200" cy="228850"/>
            </a:xfrm>
            <a:custGeom>
              <a:rect b="b" l="l" r="r" t="t"/>
              <a:pathLst>
                <a:path extrusionOk="0" h="9154" w="3248">
                  <a:moveTo>
                    <a:pt x="2175" y="1"/>
                  </a:moveTo>
                  <a:cubicBezTo>
                    <a:pt x="1908" y="1"/>
                    <a:pt x="1646" y="124"/>
                    <a:pt x="1479" y="365"/>
                  </a:cubicBezTo>
                  <a:cubicBezTo>
                    <a:pt x="515" y="1586"/>
                    <a:pt x="1" y="3033"/>
                    <a:pt x="1" y="4544"/>
                  </a:cubicBezTo>
                  <a:cubicBezTo>
                    <a:pt x="33" y="6087"/>
                    <a:pt x="579" y="7565"/>
                    <a:pt x="1640" y="8819"/>
                  </a:cubicBezTo>
                  <a:cubicBezTo>
                    <a:pt x="1822" y="9038"/>
                    <a:pt x="2088" y="9153"/>
                    <a:pt x="2354" y="9153"/>
                  </a:cubicBezTo>
                  <a:cubicBezTo>
                    <a:pt x="2556" y="9153"/>
                    <a:pt x="2759" y="9086"/>
                    <a:pt x="2926" y="8947"/>
                  </a:cubicBezTo>
                  <a:cubicBezTo>
                    <a:pt x="3119" y="8755"/>
                    <a:pt x="3247" y="8497"/>
                    <a:pt x="3247" y="8240"/>
                  </a:cubicBezTo>
                  <a:cubicBezTo>
                    <a:pt x="3247" y="8047"/>
                    <a:pt x="3151" y="7822"/>
                    <a:pt x="3022" y="7662"/>
                  </a:cubicBezTo>
                  <a:cubicBezTo>
                    <a:pt x="2251" y="6729"/>
                    <a:pt x="1833" y="5637"/>
                    <a:pt x="1833" y="4511"/>
                  </a:cubicBezTo>
                  <a:cubicBezTo>
                    <a:pt x="1801" y="3419"/>
                    <a:pt x="2186" y="2390"/>
                    <a:pt x="2894" y="1458"/>
                  </a:cubicBezTo>
                  <a:cubicBezTo>
                    <a:pt x="3215" y="1072"/>
                    <a:pt x="3151" y="493"/>
                    <a:pt x="2733" y="204"/>
                  </a:cubicBezTo>
                  <a:cubicBezTo>
                    <a:pt x="2569" y="68"/>
                    <a:pt x="2371" y="1"/>
                    <a:pt x="217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1945600" y="2603650"/>
              <a:ext cx="128600" cy="472250"/>
            </a:xfrm>
            <a:custGeom>
              <a:rect b="b" l="l" r="r" t="t"/>
              <a:pathLst>
                <a:path extrusionOk="0" h="18890" w="5144">
                  <a:moveTo>
                    <a:pt x="1077" y="0"/>
                  </a:moveTo>
                  <a:cubicBezTo>
                    <a:pt x="849" y="0"/>
                    <a:pt x="623" y="81"/>
                    <a:pt x="451" y="237"/>
                  </a:cubicBezTo>
                  <a:cubicBezTo>
                    <a:pt x="97" y="591"/>
                    <a:pt x="97" y="1170"/>
                    <a:pt x="418" y="1523"/>
                  </a:cubicBezTo>
                  <a:cubicBezTo>
                    <a:pt x="2251" y="3452"/>
                    <a:pt x="3344" y="6377"/>
                    <a:pt x="3311" y="9431"/>
                  </a:cubicBezTo>
                  <a:cubicBezTo>
                    <a:pt x="3311" y="12484"/>
                    <a:pt x="2154" y="15442"/>
                    <a:pt x="258" y="17338"/>
                  </a:cubicBezTo>
                  <a:cubicBezTo>
                    <a:pt x="97" y="17499"/>
                    <a:pt x="1" y="17724"/>
                    <a:pt x="1" y="17981"/>
                  </a:cubicBezTo>
                  <a:cubicBezTo>
                    <a:pt x="1" y="18206"/>
                    <a:pt x="97" y="18431"/>
                    <a:pt x="258" y="18624"/>
                  </a:cubicBezTo>
                  <a:cubicBezTo>
                    <a:pt x="434" y="18801"/>
                    <a:pt x="668" y="18889"/>
                    <a:pt x="901" y="18889"/>
                  </a:cubicBezTo>
                  <a:cubicBezTo>
                    <a:pt x="1134" y="18889"/>
                    <a:pt x="1367" y="18801"/>
                    <a:pt x="1543" y="18624"/>
                  </a:cubicBezTo>
                  <a:cubicBezTo>
                    <a:pt x="3761" y="16406"/>
                    <a:pt x="5111" y="12967"/>
                    <a:pt x="5144" y="9431"/>
                  </a:cubicBezTo>
                  <a:cubicBezTo>
                    <a:pt x="5144" y="5959"/>
                    <a:pt x="3890" y="2520"/>
                    <a:pt x="1736" y="270"/>
                  </a:cubicBezTo>
                  <a:cubicBezTo>
                    <a:pt x="1555" y="89"/>
                    <a:pt x="1315" y="0"/>
                    <a:pt x="107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1879700" y="2663900"/>
              <a:ext cx="101275" cy="350100"/>
            </a:xfrm>
            <a:custGeom>
              <a:rect b="b" l="l" r="r" t="t"/>
              <a:pathLst>
                <a:path extrusionOk="0" h="14004" w="4051">
                  <a:moveTo>
                    <a:pt x="1023" y="0"/>
                  </a:moveTo>
                  <a:cubicBezTo>
                    <a:pt x="820" y="0"/>
                    <a:pt x="617" y="67"/>
                    <a:pt x="451" y="206"/>
                  </a:cubicBezTo>
                  <a:cubicBezTo>
                    <a:pt x="65" y="528"/>
                    <a:pt x="33" y="1074"/>
                    <a:pt x="322" y="1460"/>
                  </a:cubicBezTo>
                  <a:cubicBezTo>
                    <a:pt x="1576" y="2971"/>
                    <a:pt x="2219" y="4931"/>
                    <a:pt x="2219" y="6989"/>
                  </a:cubicBezTo>
                  <a:cubicBezTo>
                    <a:pt x="2187" y="9078"/>
                    <a:pt x="1511" y="11039"/>
                    <a:pt x="226" y="12517"/>
                  </a:cubicBezTo>
                  <a:cubicBezTo>
                    <a:pt x="97" y="12678"/>
                    <a:pt x="33" y="12871"/>
                    <a:pt x="1" y="13096"/>
                  </a:cubicBezTo>
                  <a:cubicBezTo>
                    <a:pt x="1" y="13353"/>
                    <a:pt x="129" y="13610"/>
                    <a:pt x="322" y="13771"/>
                  </a:cubicBezTo>
                  <a:cubicBezTo>
                    <a:pt x="494" y="13929"/>
                    <a:pt x="705" y="14003"/>
                    <a:pt x="913" y="14003"/>
                  </a:cubicBezTo>
                  <a:cubicBezTo>
                    <a:pt x="1173" y="14003"/>
                    <a:pt x="1430" y="13888"/>
                    <a:pt x="1608" y="13675"/>
                  </a:cubicBezTo>
                  <a:cubicBezTo>
                    <a:pt x="3151" y="11875"/>
                    <a:pt x="4019" y="9528"/>
                    <a:pt x="4019" y="6989"/>
                  </a:cubicBezTo>
                  <a:cubicBezTo>
                    <a:pt x="4051" y="4513"/>
                    <a:pt x="3215" y="2135"/>
                    <a:pt x="1737" y="335"/>
                  </a:cubicBezTo>
                  <a:cubicBezTo>
                    <a:pt x="1554" y="116"/>
                    <a:pt x="1289" y="0"/>
                    <a:pt x="102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1813800" y="2725025"/>
              <a:ext cx="81200" cy="228850"/>
            </a:xfrm>
            <a:custGeom>
              <a:rect b="b" l="l" r="r" t="t"/>
              <a:pathLst>
                <a:path extrusionOk="0" h="9154" w="3248">
                  <a:moveTo>
                    <a:pt x="1057" y="1"/>
                  </a:moveTo>
                  <a:cubicBezTo>
                    <a:pt x="861" y="1"/>
                    <a:pt x="660" y="68"/>
                    <a:pt x="483" y="204"/>
                  </a:cubicBezTo>
                  <a:cubicBezTo>
                    <a:pt x="97" y="493"/>
                    <a:pt x="33" y="1072"/>
                    <a:pt x="322" y="1458"/>
                  </a:cubicBezTo>
                  <a:cubicBezTo>
                    <a:pt x="1062" y="2390"/>
                    <a:pt x="1415" y="3419"/>
                    <a:pt x="1415" y="4511"/>
                  </a:cubicBezTo>
                  <a:cubicBezTo>
                    <a:pt x="1415" y="5637"/>
                    <a:pt x="997" y="6729"/>
                    <a:pt x="194" y="7662"/>
                  </a:cubicBezTo>
                  <a:cubicBezTo>
                    <a:pt x="65" y="7822"/>
                    <a:pt x="1" y="8047"/>
                    <a:pt x="1" y="8240"/>
                  </a:cubicBezTo>
                  <a:cubicBezTo>
                    <a:pt x="1" y="8497"/>
                    <a:pt x="97" y="8755"/>
                    <a:pt x="322" y="8947"/>
                  </a:cubicBezTo>
                  <a:cubicBezTo>
                    <a:pt x="489" y="9086"/>
                    <a:pt x="692" y="9153"/>
                    <a:pt x="894" y="9153"/>
                  </a:cubicBezTo>
                  <a:cubicBezTo>
                    <a:pt x="1160" y="9153"/>
                    <a:pt x="1426" y="9038"/>
                    <a:pt x="1608" y="8819"/>
                  </a:cubicBezTo>
                  <a:cubicBezTo>
                    <a:pt x="2637" y="7565"/>
                    <a:pt x="3215" y="6087"/>
                    <a:pt x="3215" y="4544"/>
                  </a:cubicBezTo>
                  <a:cubicBezTo>
                    <a:pt x="3247" y="3033"/>
                    <a:pt x="2733" y="1586"/>
                    <a:pt x="1769" y="365"/>
                  </a:cubicBezTo>
                  <a:cubicBezTo>
                    <a:pt x="1584" y="124"/>
                    <a:pt x="1324" y="1"/>
                    <a:pt x="105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3763375" y="496075"/>
              <a:ext cx="476550" cy="127800"/>
            </a:xfrm>
            <a:custGeom>
              <a:rect b="b" l="l" r="r" t="t"/>
              <a:pathLst>
                <a:path extrusionOk="0" h="5112" w="19062">
                  <a:moveTo>
                    <a:pt x="997" y="0"/>
                  </a:moveTo>
                  <a:cubicBezTo>
                    <a:pt x="772" y="0"/>
                    <a:pt x="547" y="65"/>
                    <a:pt x="354" y="258"/>
                  </a:cubicBezTo>
                  <a:cubicBezTo>
                    <a:pt x="0" y="611"/>
                    <a:pt x="0" y="1190"/>
                    <a:pt x="354" y="1543"/>
                  </a:cubicBezTo>
                  <a:cubicBezTo>
                    <a:pt x="2572" y="3761"/>
                    <a:pt x="6011" y="5111"/>
                    <a:pt x="9547" y="5111"/>
                  </a:cubicBezTo>
                  <a:cubicBezTo>
                    <a:pt x="9590" y="5112"/>
                    <a:pt x="9634" y="5112"/>
                    <a:pt x="9677" y="5112"/>
                  </a:cubicBezTo>
                  <a:cubicBezTo>
                    <a:pt x="13105" y="5112"/>
                    <a:pt x="16486" y="3863"/>
                    <a:pt x="18708" y="1736"/>
                  </a:cubicBezTo>
                  <a:cubicBezTo>
                    <a:pt x="19062" y="1383"/>
                    <a:pt x="19062" y="804"/>
                    <a:pt x="18740" y="450"/>
                  </a:cubicBezTo>
                  <a:cubicBezTo>
                    <a:pt x="18555" y="266"/>
                    <a:pt x="18309" y="169"/>
                    <a:pt x="18066" y="169"/>
                  </a:cubicBezTo>
                  <a:cubicBezTo>
                    <a:pt x="17843" y="169"/>
                    <a:pt x="17623" y="249"/>
                    <a:pt x="17455" y="418"/>
                  </a:cubicBezTo>
                  <a:cubicBezTo>
                    <a:pt x="15553" y="2224"/>
                    <a:pt x="12684" y="3312"/>
                    <a:pt x="9678" y="3312"/>
                  </a:cubicBezTo>
                  <a:cubicBezTo>
                    <a:pt x="9634" y="3312"/>
                    <a:pt x="9591" y="3312"/>
                    <a:pt x="9547" y="3311"/>
                  </a:cubicBezTo>
                  <a:cubicBezTo>
                    <a:pt x="6493" y="3279"/>
                    <a:pt x="3536" y="2154"/>
                    <a:pt x="1639" y="258"/>
                  </a:cubicBezTo>
                  <a:cubicBezTo>
                    <a:pt x="1479" y="65"/>
                    <a:pt x="1254" y="0"/>
                    <a:pt x="99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3824450" y="430175"/>
              <a:ext cx="356025" cy="100475"/>
            </a:xfrm>
            <a:custGeom>
              <a:rect b="b" l="l" r="r" t="t"/>
              <a:pathLst>
                <a:path extrusionOk="0" h="4019" w="14241">
                  <a:moveTo>
                    <a:pt x="1029" y="1"/>
                  </a:moveTo>
                  <a:cubicBezTo>
                    <a:pt x="772" y="1"/>
                    <a:pt x="514" y="97"/>
                    <a:pt x="354" y="322"/>
                  </a:cubicBezTo>
                  <a:cubicBezTo>
                    <a:pt x="0" y="708"/>
                    <a:pt x="64" y="1286"/>
                    <a:pt x="450" y="1608"/>
                  </a:cubicBezTo>
                  <a:cubicBezTo>
                    <a:pt x="2250" y="3151"/>
                    <a:pt x="4597" y="3986"/>
                    <a:pt x="7136" y="4019"/>
                  </a:cubicBezTo>
                  <a:cubicBezTo>
                    <a:pt x="9611" y="4019"/>
                    <a:pt x="11990" y="3215"/>
                    <a:pt x="13790" y="1736"/>
                  </a:cubicBezTo>
                  <a:cubicBezTo>
                    <a:pt x="14176" y="1415"/>
                    <a:pt x="14240" y="836"/>
                    <a:pt x="13919" y="451"/>
                  </a:cubicBezTo>
                  <a:cubicBezTo>
                    <a:pt x="13736" y="232"/>
                    <a:pt x="13481" y="116"/>
                    <a:pt x="13224" y="116"/>
                  </a:cubicBezTo>
                  <a:cubicBezTo>
                    <a:pt x="13028" y="116"/>
                    <a:pt x="12832" y="183"/>
                    <a:pt x="12665" y="322"/>
                  </a:cubicBezTo>
                  <a:cubicBezTo>
                    <a:pt x="11154" y="1543"/>
                    <a:pt x="9193" y="2219"/>
                    <a:pt x="7136" y="2219"/>
                  </a:cubicBezTo>
                  <a:cubicBezTo>
                    <a:pt x="5047" y="2186"/>
                    <a:pt x="3086" y="1479"/>
                    <a:pt x="1607" y="226"/>
                  </a:cubicBezTo>
                  <a:cubicBezTo>
                    <a:pt x="1447" y="65"/>
                    <a:pt x="1254" y="1"/>
                    <a:pt x="102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3884700" y="363475"/>
              <a:ext cx="234700" cy="81200"/>
            </a:xfrm>
            <a:custGeom>
              <a:rect b="b" l="l" r="r" t="t"/>
              <a:pathLst>
                <a:path extrusionOk="0" h="3248" w="9388">
                  <a:moveTo>
                    <a:pt x="1030" y="1"/>
                  </a:moveTo>
                  <a:cubicBezTo>
                    <a:pt x="772" y="1"/>
                    <a:pt x="515" y="129"/>
                    <a:pt x="322" y="322"/>
                  </a:cubicBezTo>
                  <a:cubicBezTo>
                    <a:pt x="1" y="708"/>
                    <a:pt x="65" y="1286"/>
                    <a:pt x="451" y="1608"/>
                  </a:cubicBezTo>
                  <a:cubicBezTo>
                    <a:pt x="1705" y="2669"/>
                    <a:pt x="3183" y="3247"/>
                    <a:pt x="4726" y="3247"/>
                  </a:cubicBezTo>
                  <a:cubicBezTo>
                    <a:pt x="6237" y="3247"/>
                    <a:pt x="7683" y="2733"/>
                    <a:pt x="8905" y="1768"/>
                  </a:cubicBezTo>
                  <a:cubicBezTo>
                    <a:pt x="9323" y="1479"/>
                    <a:pt x="9387" y="901"/>
                    <a:pt x="9066" y="515"/>
                  </a:cubicBezTo>
                  <a:cubicBezTo>
                    <a:pt x="8895" y="287"/>
                    <a:pt x="8624" y="161"/>
                    <a:pt x="8351" y="161"/>
                  </a:cubicBezTo>
                  <a:cubicBezTo>
                    <a:pt x="8161" y="161"/>
                    <a:pt x="7970" y="222"/>
                    <a:pt x="7812" y="354"/>
                  </a:cubicBezTo>
                  <a:cubicBezTo>
                    <a:pt x="6880" y="1061"/>
                    <a:pt x="5851" y="1447"/>
                    <a:pt x="4758" y="1447"/>
                  </a:cubicBezTo>
                  <a:cubicBezTo>
                    <a:pt x="3633" y="1415"/>
                    <a:pt x="2540" y="997"/>
                    <a:pt x="1608" y="226"/>
                  </a:cubicBezTo>
                  <a:cubicBezTo>
                    <a:pt x="1447" y="97"/>
                    <a:pt x="1222" y="33"/>
                    <a:pt x="1030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1808175" y="3778825"/>
              <a:ext cx="4317825" cy="1350100"/>
            </a:xfrm>
            <a:custGeom>
              <a:rect b="b" l="l" r="r" t="t"/>
              <a:pathLst>
                <a:path extrusionOk="0" h="54004" w="172713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1808175" y="3778825"/>
              <a:ext cx="4317825" cy="1350100"/>
            </a:xfrm>
            <a:custGeom>
              <a:rect b="b" l="l" r="r" t="t"/>
              <a:pathLst>
                <a:path extrusionOk="0" h="54004" w="172713">
                  <a:moveTo>
                    <a:pt x="86341" y="1"/>
                  </a:moveTo>
                  <a:cubicBezTo>
                    <a:pt x="38671" y="1"/>
                    <a:pt x="1" y="12087"/>
                    <a:pt x="1" y="27002"/>
                  </a:cubicBezTo>
                  <a:cubicBezTo>
                    <a:pt x="1" y="41917"/>
                    <a:pt x="38671" y="54003"/>
                    <a:pt x="86341" y="54003"/>
                  </a:cubicBezTo>
                  <a:cubicBezTo>
                    <a:pt x="134043" y="54003"/>
                    <a:pt x="172713" y="41917"/>
                    <a:pt x="172713" y="27002"/>
                  </a:cubicBezTo>
                  <a:cubicBezTo>
                    <a:pt x="172713" y="12087"/>
                    <a:pt x="134043" y="1"/>
                    <a:pt x="86341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2021950" y="3784450"/>
              <a:ext cx="3933700" cy="1195000"/>
            </a:xfrm>
            <a:custGeom>
              <a:rect b="b" l="l" r="r" t="t"/>
              <a:pathLst>
                <a:path extrusionOk="0" h="47800" w="157348">
                  <a:moveTo>
                    <a:pt x="78658" y="1"/>
                  </a:moveTo>
                  <a:cubicBezTo>
                    <a:pt x="35230" y="1"/>
                    <a:pt x="0" y="10705"/>
                    <a:pt x="0" y="23916"/>
                  </a:cubicBezTo>
                  <a:cubicBezTo>
                    <a:pt x="0" y="37095"/>
                    <a:pt x="35230" y="47800"/>
                    <a:pt x="78658" y="47800"/>
                  </a:cubicBezTo>
                  <a:cubicBezTo>
                    <a:pt x="122117" y="47800"/>
                    <a:pt x="157347" y="37095"/>
                    <a:pt x="157347" y="23916"/>
                  </a:cubicBezTo>
                  <a:cubicBezTo>
                    <a:pt x="157347" y="10705"/>
                    <a:pt x="122117" y="1"/>
                    <a:pt x="786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2014700" y="3778025"/>
              <a:ext cx="3948175" cy="1207850"/>
            </a:xfrm>
            <a:custGeom>
              <a:rect b="b" l="l" r="r" t="t"/>
              <a:pathLst>
                <a:path extrusionOk="0" h="48314" w="157927">
                  <a:moveTo>
                    <a:pt x="78948" y="515"/>
                  </a:moveTo>
                  <a:cubicBezTo>
                    <a:pt x="100677" y="515"/>
                    <a:pt x="120317" y="3183"/>
                    <a:pt x="134525" y="7522"/>
                  </a:cubicBezTo>
                  <a:cubicBezTo>
                    <a:pt x="141629" y="9676"/>
                    <a:pt x="147351" y="12248"/>
                    <a:pt x="151305" y="15076"/>
                  </a:cubicBezTo>
                  <a:cubicBezTo>
                    <a:pt x="153298" y="16491"/>
                    <a:pt x="154808" y="17969"/>
                    <a:pt x="155837" y="19480"/>
                  </a:cubicBezTo>
                  <a:cubicBezTo>
                    <a:pt x="156866" y="21023"/>
                    <a:pt x="157380" y="22566"/>
                    <a:pt x="157380" y="24173"/>
                  </a:cubicBezTo>
                  <a:cubicBezTo>
                    <a:pt x="157380" y="25748"/>
                    <a:pt x="156866" y="27291"/>
                    <a:pt x="155837" y="28834"/>
                  </a:cubicBezTo>
                  <a:cubicBezTo>
                    <a:pt x="154037" y="31502"/>
                    <a:pt x="150726" y="34009"/>
                    <a:pt x="146129" y="36324"/>
                  </a:cubicBezTo>
                  <a:cubicBezTo>
                    <a:pt x="132404" y="43171"/>
                    <a:pt x="107460" y="47799"/>
                    <a:pt x="78948" y="47799"/>
                  </a:cubicBezTo>
                  <a:cubicBezTo>
                    <a:pt x="57250" y="47799"/>
                    <a:pt x="37610" y="45131"/>
                    <a:pt x="23402" y="40792"/>
                  </a:cubicBezTo>
                  <a:cubicBezTo>
                    <a:pt x="16298" y="38638"/>
                    <a:pt x="10544" y="36067"/>
                    <a:pt x="6623" y="33238"/>
                  </a:cubicBezTo>
                  <a:cubicBezTo>
                    <a:pt x="4630" y="31824"/>
                    <a:pt x="3119" y="30345"/>
                    <a:pt x="2090" y="28834"/>
                  </a:cubicBezTo>
                  <a:cubicBezTo>
                    <a:pt x="1062" y="27291"/>
                    <a:pt x="547" y="25748"/>
                    <a:pt x="547" y="24173"/>
                  </a:cubicBezTo>
                  <a:cubicBezTo>
                    <a:pt x="547" y="22566"/>
                    <a:pt x="1062" y="21023"/>
                    <a:pt x="2090" y="19480"/>
                  </a:cubicBezTo>
                  <a:cubicBezTo>
                    <a:pt x="3890" y="16812"/>
                    <a:pt x="7201" y="14305"/>
                    <a:pt x="11798" y="11990"/>
                  </a:cubicBezTo>
                  <a:cubicBezTo>
                    <a:pt x="25524" y="5144"/>
                    <a:pt x="50468" y="515"/>
                    <a:pt x="78948" y="515"/>
                  </a:cubicBezTo>
                  <a:close/>
                  <a:moveTo>
                    <a:pt x="78948" y="1"/>
                  </a:moveTo>
                  <a:cubicBezTo>
                    <a:pt x="57218" y="1"/>
                    <a:pt x="37513" y="2669"/>
                    <a:pt x="23241" y="7008"/>
                  </a:cubicBezTo>
                  <a:cubicBezTo>
                    <a:pt x="16105" y="9162"/>
                    <a:pt x="10319" y="11765"/>
                    <a:pt x="6301" y="14626"/>
                  </a:cubicBezTo>
                  <a:cubicBezTo>
                    <a:pt x="4308" y="16073"/>
                    <a:pt x="2733" y="17584"/>
                    <a:pt x="1640" y="19191"/>
                  </a:cubicBezTo>
                  <a:cubicBezTo>
                    <a:pt x="580" y="20766"/>
                    <a:pt x="1" y="22437"/>
                    <a:pt x="1" y="24173"/>
                  </a:cubicBezTo>
                  <a:cubicBezTo>
                    <a:pt x="1" y="25877"/>
                    <a:pt x="580" y="27548"/>
                    <a:pt x="1640" y="29123"/>
                  </a:cubicBezTo>
                  <a:cubicBezTo>
                    <a:pt x="3537" y="31920"/>
                    <a:pt x="6912" y="34492"/>
                    <a:pt x="11541" y="36774"/>
                  </a:cubicBezTo>
                  <a:cubicBezTo>
                    <a:pt x="25427" y="43717"/>
                    <a:pt x="50403" y="48314"/>
                    <a:pt x="78948" y="48314"/>
                  </a:cubicBezTo>
                  <a:cubicBezTo>
                    <a:pt x="100709" y="48314"/>
                    <a:pt x="120414" y="45646"/>
                    <a:pt x="134686" y="41306"/>
                  </a:cubicBezTo>
                  <a:cubicBezTo>
                    <a:pt x="141822" y="39153"/>
                    <a:pt x="147608" y="36549"/>
                    <a:pt x="151626" y="33688"/>
                  </a:cubicBezTo>
                  <a:cubicBezTo>
                    <a:pt x="153619" y="32241"/>
                    <a:pt x="155194" y="30731"/>
                    <a:pt x="156287" y="29123"/>
                  </a:cubicBezTo>
                  <a:cubicBezTo>
                    <a:pt x="157348" y="27548"/>
                    <a:pt x="157926" y="25877"/>
                    <a:pt x="157926" y="24173"/>
                  </a:cubicBezTo>
                  <a:cubicBezTo>
                    <a:pt x="157926" y="22437"/>
                    <a:pt x="157348" y="20766"/>
                    <a:pt x="156287" y="19191"/>
                  </a:cubicBezTo>
                  <a:cubicBezTo>
                    <a:pt x="154390" y="16394"/>
                    <a:pt x="151015" y="13823"/>
                    <a:pt x="146386" y="11540"/>
                  </a:cubicBezTo>
                  <a:cubicBezTo>
                    <a:pt x="132500" y="4597"/>
                    <a:pt x="107524" y="1"/>
                    <a:pt x="7894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2234900" y="3729000"/>
              <a:ext cx="3507775" cy="1013375"/>
            </a:xfrm>
            <a:custGeom>
              <a:rect b="b" l="l" r="r" t="t"/>
              <a:pathLst>
                <a:path extrusionOk="0" h="40535" w="140311">
                  <a:moveTo>
                    <a:pt x="70140" y="1"/>
                  </a:moveTo>
                  <a:cubicBezTo>
                    <a:pt x="31406" y="1"/>
                    <a:pt x="1" y="9098"/>
                    <a:pt x="1" y="20284"/>
                  </a:cubicBezTo>
                  <a:cubicBezTo>
                    <a:pt x="1" y="31470"/>
                    <a:pt x="31406" y="40535"/>
                    <a:pt x="70140" y="40535"/>
                  </a:cubicBezTo>
                  <a:cubicBezTo>
                    <a:pt x="108906" y="40535"/>
                    <a:pt x="140311" y="31470"/>
                    <a:pt x="140311" y="20284"/>
                  </a:cubicBezTo>
                  <a:cubicBezTo>
                    <a:pt x="140311" y="9098"/>
                    <a:pt x="108906" y="1"/>
                    <a:pt x="70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2228475" y="3722575"/>
              <a:ext cx="3520625" cy="1027050"/>
            </a:xfrm>
            <a:custGeom>
              <a:rect b="b" l="l" r="r" t="t"/>
              <a:pathLst>
                <a:path extrusionOk="0" h="41082" w="140825">
                  <a:moveTo>
                    <a:pt x="70087" y="547"/>
                  </a:moveTo>
                  <a:cubicBezTo>
                    <a:pt x="70190" y="547"/>
                    <a:pt x="70293" y="547"/>
                    <a:pt x="70397" y="547"/>
                  </a:cubicBezTo>
                  <a:cubicBezTo>
                    <a:pt x="89780" y="547"/>
                    <a:pt x="107298" y="2797"/>
                    <a:pt x="119931" y="6462"/>
                  </a:cubicBezTo>
                  <a:cubicBezTo>
                    <a:pt x="126263" y="8294"/>
                    <a:pt x="131407" y="10480"/>
                    <a:pt x="134910" y="12858"/>
                  </a:cubicBezTo>
                  <a:cubicBezTo>
                    <a:pt x="136646" y="14048"/>
                    <a:pt x="138028" y="15333"/>
                    <a:pt x="138928" y="16587"/>
                  </a:cubicBezTo>
                  <a:cubicBezTo>
                    <a:pt x="139828" y="17873"/>
                    <a:pt x="140311" y="19191"/>
                    <a:pt x="140311" y="20541"/>
                  </a:cubicBezTo>
                  <a:cubicBezTo>
                    <a:pt x="140311" y="21859"/>
                    <a:pt x="139828" y="23177"/>
                    <a:pt x="138928" y="24463"/>
                  </a:cubicBezTo>
                  <a:cubicBezTo>
                    <a:pt x="137321" y="26713"/>
                    <a:pt x="134364" y="28866"/>
                    <a:pt x="130282" y="30795"/>
                  </a:cubicBezTo>
                  <a:cubicBezTo>
                    <a:pt x="118067" y="36613"/>
                    <a:pt x="95823" y="40535"/>
                    <a:pt x="70397" y="40535"/>
                  </a:cubicBezTo>
                  <a:cubicBezTo>
                    <a:pt x="51046" y="40535"/>
                    <a:pt x="33527" y="38253"/>
                    <a:pt x="20862" y="34620"/>
                  </a:cubicBezTo>
                  <a:cubicBezTo>
                    <a:pt x="14562" y="32788"/>
                    <a:pt x="9419" y="30602"/>
                    <a:pt x="5915" y="28191"/>
                  </a:cubicBezTo>
                  <a:cubicBezTo>
                    <a:pt x="4147" y="27002"/>
                    <a:pt x="2797" y="25748"/>
                    <a:pt x="1897" y="24463"/>
                  </a:cubicBezTo>
                  <a:cubicBezTo>
                    <a:pt x="997" y="23177"/>
                    <a:pt x="515" y="21859"/>
                    <a:pt x="515" y="20541"/>
                  </a:cubicBezTo>
                  <a:cubicBezTo>
                    <a:pt x="515" y="19191"/>
                    <a:pt x="997" y="17873"/>
                    <a:pt x="1897" y="16587"/>
                  </a:cubicBezTo>
                  <a:cubicBezTo>
                    <a:pt x="3472" y="14369"/>
                    <a:pt x="6461" y="12215"/>
                    <a:pt x="10512" y="10255"/>
                  </a:cubicBezTo>
                  <a:cubicBezTo>
                    <a:pt x="22709" y="4460"/>
                    <a:pt x="44822" y="547"/>
                    <a:pt x="70087" y="547"/>
                  </a:cubicBezTo>
                  <a:close/>
                  <a:moveTo>
                    <a:pt x="70397" y="1"/>
                  </a:moveTo>
                  <a:cubicBezTo>
                    <a:pt x="51013" y="1"/>
                    <a:pt x="33463" y="2251"/>
                    <a:pt x="20733" y="5947"/>
                  </a:cubicBezTo>
                  <a:cubicBezTo>
                    <a:pt x="14369" y="7780"/>
                    <a:pt x="9194" y="9965"/>
                    <a:pt x="5626" y="12408"/>
                  </a:cubicBezTo>
                  <a:cubicBezTo>
                    <a:pt x="3826" y="13662"/>
                    <a:pt x="2411" y="14948"/>
                    <a:pt x="1447" y="16298"/>
                  </a:cubicBezTo>
                  <a:cubicBezTo>
                    <a:pt x="515" y="17648"/>
                    <a:pt x="0" y="19062"/>
                    <a:pt x="0" y="20541"/>
                  </a:cubicBezTo>
                  <a:cubicBezTo>
                    <a:pt x="0" y="21987"/>
                    <a:pt x="515" y="23434"/>
                    <a:pt x="1447" y="24784"/>
                  </a:cubicBezTo>
                  <a:cubicBezTo>
                    <a:pt x="3151" y="27131"/>
                    <a:pt x="6172" y="29316"/>
                    <a:pt x="10287" y="31277"/>
                  </a:cubicBezTo>
                  <a:cubicBezTo>
                    <a:pt x="22662" y="37160"/>
                    <a:pt x="44938" y="41081"/>
                    <a:pt x="70397" y="41081"/>
                  </a:cubicBezTo>
                  <a:cubicBezTo>
                    <a:pt x="89812" y="41081"/>
                    <a:pt x="107363" y="38799"/>
                    <a:pt x="120092" y="35135"/>
                  </a:cubicBezTo>
                  <a:cubicBezTo>
                    <a:pt x="126456" y="33270"/>
                    <a:pt x="131632" y="31084"/>
                    <a:pt x="135200" y="28641"/>
                  </a:cubicBezTo>
                  <a:cubicBezTo>
                    <a:pt x="137000" y="27420"/>
                    <a:pt x="138414" y="26134"/>
                    <a:pt x="139378" y="24784"/>
                  </a:cubicBezTo>
                  <a:cubicBezTo>
                    <a:pt x="140311" y="23434"/>
                    <a:pt x="140825" y="21987"/>
                    <a:pt x="140825" y="20541"/>
                  </a:cubicBezTo>
                  <a:cubicBezTo>
                    <a:pt x="140825" y="19062"/>
                    <a:pt x="140311" y="17648"/>
                    <a:pt x="139378" y="16298"/>
                  </a:cubicBezTo>
                  <a:cubicBezTo>
                    <a:pt x="137675" y="13919"/>
                    <a:pt x="134653" y="11733"/>
                    <a:pt x="130539" y="9772"/>
                  </a:cubicBezTo>
                  <a:cubicBezTo>
                    <a:pt x="118163" y="3890"/>
                    <a:pt x="95855" y="1"/>
                    <a:pt x="703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2389200" y="3774000"/>
              <a:ext cx="3199200" cy="890425"/>
            </a:xfrm>
            <a:custGeom>
              <a:rect b="b" l="l" r="r" t="t"/>
              <a:pathLst>
                <a:path extrusionOk="0" h="35617" w="127968">
                  <a:moveTo>
                    <a:pt x="63968" y="1"/>
                  </a:moveTo>
                  <a:cubicBezTo>
                    <a:pt x="28641" y="1"/>
                    <a:pt x="0" y="7973"/>
                    <a:pt x="0" y="17809"/>
                  </a:cubicBezTo>
                  <a:cubicBezTo>
                    <a:pt x="0" y="27645"/>
                    <a:pt x="28641" y="35617"/>
                    <a:pt x="63968" y="35617"/>
                  </a:cubicBezTo>
                  <a:cubicBezTo>
                    <a:pt x="99326" y="35617"/>
                    <a:pt x="127967" y="27645"/>
                    <a:pt x="127967" y="17809"/>
                  </a:cubicBezTo>
                  <a:cubicBezTo>
                    <a:pt x="127967" y="7973"/>
                    <a:pt x="99326" y="1"/>
                    <a:pt x="63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2381950" y="3766775"/>
              <a:ext cx="3213675" cy="904900"/>
            </a:xfrm>
            <a:custGeom>
              <a:rect b="b" l="l" r="r" t="t"/>
              <a:pathLst>
                <a:path extrusionOk="0" h="36196" w="128547">
                  <a:moveTo>
                    <a:pt x="64258" y="547"/>
                  </a:moveTo>
                  <a:cubicBezTo>
                    <a:pt x="81937" y="547"/>
                    <a:pt x="97913" y="2540"/>
                    <a:pt x="109453" y="5754"/>
                  </a:cubicBezTo>
                  <a:cubicBezTo>
                    <a:pt x="115206" y="7362"/>
                    <a:pt x="119899" y="9290"/>
                    <a:pt x="123082" y="11380"/>
                  </a:cubicBezTo>
                  <a:cubicBezTo>
                    <a:pt x="124689" y="12440"/>
                    <a:pt x="125910" y="13533"/>
                    <a:pt x="126746" y="14658"/>
                  </a:cubicBezTo>
                  <a:cubicBezTo>
                    <a:pt x="127582" y="15783"/>
                    <a:pt x="128000" y="16941"/>
                    <a:pt x="128000" y="18098"/>
                  </a:cubicBezTo>
                  <a:cubicBezTo>
                    <a:pt x="128000" y="19255"/>
                    <a:pt x="127582" y="20412"/>
                    <a:pt x="126746" y="21537"/>
                  </a:cubicBezTo>
                  <a:cubicBezTo>
                    <a:pt x="125300" y="23498"/>
                    <a:pt x="122600" y="25395"/>
                    <a:pt x="118903" y="27098"/>
                  </a:cubicBezTo>
                  <a:cubicBezTo>
                    <a:pt x="107717" y="32209"/>
                    <a:pt x="87434" y="35649"/>
                    <a:pt x="64258" y="35649"/>
                  </a:cubicBezTo>
                  <a:cubicBezTo>
                    <a:pt x="46610" y="35649"/>
                    <a:pt x="30635" y="33656"/>
                    <a:pt x="19095" y="30441"/>
                  </a:cubicBezTo>
                  <a:cubicBezTo>
                    <a:pt x="13309" y="28834"/>
                    <a:pt x="8648" y="26905"/>
                    <a:pt x="5465" y="24816"/>
                  </a:cubicBezTo>
                  <a:cubicBezTo>
                    <a:pt x="3858" y="23755"/>
                    <a:pt x="2637" y="22662"/>
                    <a:pt x="1801" y="21537"/>
                  </a:cubicBezTo>
                  <a:cubicBezTo>
                    <a:pt x="965" y="20412"/>
                    <a:pt x="547" y="19255"/>
                    <a:pt x="547" y="18098"/>
                  </a:cubicBezTo>
                  <a:cubicBezTo>
                    <a:pt x="547" y="16941"/>
                    <a:pt x="965" y="15783"/>
                    <a:pt x="1801" y="14658"/>
                  </a:cubicBezTo>
                  <a:cubicBezTo>
                    <a:pt x="3248" y="12698"/>
                    <a:pt x="5948" y="10801"/>
                    <a:pt x="9644" y="9097"/>
                  </a:cubicBezTo>
                  <a:cubicBezTo>
                    <a:pt x="20830" y="3986"/>
                    <a:pt x="41114" y="547"/>
                    <a:pt x="64258" y="547"/>
                  </a:cubicBezTo>
                  <a:close/>
                  <a:moveTo>
                    <a:pt x="64258" y="1"/>
                  </a:moveTo>
                  <a:cubicBezTo>
                    <a:pt x="46578" y="1"/>
                    <a:pt x="30570" y="1993"/>
                    <a:pt x="18966" y="5240"/>
                  </a:cubicBezTo>
                  <a:cubicBezTo>
                    <a:pt x="13148" y="6847"/>
                    <a:pt x="8455" y="8776"/>
                    <a:pt x="5176" y="10930"/>
                  </a:cubicBezTo>
                  <a:cubicBezTo>
                    <a:pt x="3537" y="12023"/>
                    <a:pt x="2251" y="13148"/>
                    <a:pt x="1351" y="14337"/>
                  </a:cubicBezTo>
                  <a:cubicBezTo>
                    <a:pt x="483" y="15526"/>
                    <a:pt x="1" y="16812"/>
                    <a:pt x="1" y="18098"/>
                  </a:cubicBezTo>
                  <a:cubicBezTo>
                    <a:pt x="1" y="19384"/>
                    <a:pt x="483" y="20637"/>
                    <a:pt x="1351" y="21859"/>
                  </a:cubicBezTo>
                  <a:cubicBezTo>
                    <a:pt x="2894" y="23948"/>
                    <a:pt x="5658" y="25845"/>
                    <a:pt x="9419" y="27580"/>
                  </a:cubicBezTo>
                  <a:cubicBezTo>
                    <a:pt x="20734" y="32756"/>
                    <a:pt x="41049" y="36195"/>
                    <a:pt x="64258" y="36195"/>
                  </a:cubicBezTo>
                  <a:cubicBezTo>
                    <a:pt x="81969" y="36195"/>
                    <a:pt x="97977" y="34170"/>
                    <a:pt x="109581" y="30956"/>
                  </a:cubicBezTo>
                  <a:cubicBezTo>
                    <a:pt x="115399" y="29348"/>
                    <a:pt x="120092" y="27420"/>
                    <a:pt x="123371" y="25266"/>
                  </a:cubicBezTo>
                  <a:cubicBezTo>
                    <a:pt x="125010" y="24173"/>
                    <a:pt x="126296" y="23048"/>
                    <a:pt x="127164" y="21859"/>
                  </a:cubicBezTo>
                  <a:cubicBezTo>
                    <a:pt x="128064" y="20637"/>
                    <a:pt x="128546" y="19384"/>
                    <a:pt x="128546" y="18098"/>
                  </a:cubicBezTo>
                  <a:cubicBezTo>
                    <a:pt x="128546" y="16812"/>
                    <a:pt x="128064" y="15526"/>
                    <a:pt x="127164" y="14337"/>
                  </a:cubicBezTo>
                  <a:cubicBezTo>
                    <a:pt x="125653" y="12248"/>
                    <a:pt x="122889" y="10351"/>
                    <a:pt x="119096" y="8615"/>
                  </a:cubicBezTo>
                  <a:cubicBezTo>
                    <a:pt x="107813" y="3440"/>
                    <a:pt x="87498" y="1"/>
                    <a:pt x="642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2410075" y="3918650"/>
              <a:ext cx="3157425" cy="745775"/>
            </a:xfrm>
            <a:custGeom>
              <a:rect b="b" l="l" r="r" t="t"/>
              <a:pathLst>
                <a:path extrusionOk="0" h="29831" w="126297">
                  <a:moveTo>
                    <a:pt x="63133" y="1"/>
                  </a:moveTo>
                  <a:cubicBezTo>
                    <a:pt x="31342" y="1"/>
                    <a:pt x="4983" y="6462"/>
                    <a:pt x="1" y="14916"/>
                  </a:cubicBezTo>
                  <a:cubicBezTo>
                    <a:pt x="4983" y="23370"/>
                    <a:pt x="31342" y="29831"/>
                    <a:pt x="63133" y="29831"/>
                  </a:cubicBezTo>
                  <a:cubicBezTo>
                    <a:pt x="94955" y="29831"/>
                    <a:pt x="121314" y="23370"/>
                    <a:pt x="126296" y="14916"/>
                  </a:cubicBezTo>
                  <a:cubicBezTo>
                    <a:pt x="121314" y="6462"/>
                    <a:pt x="94955" y="1"/>
                    <a:pt x="6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2402050" y="3911425"/>
              <a:ext cx="3173475" cy="760250"/>
            </a:xfrm>
            <a:custGeom>
              <a:rect b="b" l="l" r="r" t="t"/>
              <a:pathLst>
                <a:path extrusionOk="0" h="30410" w="126939">
                  <a:moveTo>
                    <a:pt x="63454" y="547"/>
                  </a:moveTo>
                  <a:cubicBezTo>
                    <a:pt x="79365" y="547"/>
                    <a:pt x="93862" y="2154"/>
                    <a:pt x="105048" y="4822"/>
                  </a:cubicBezTo>
                  <a:cubicBezTo>
                    <a:pt x="110609" y="6172"/>
                    <a:pt x="115367" y="7747"/>
                    <a:pt x="118999" y="9547"/>
                  </a:cubicBezTo>
                  <a:cubicBezTo>
                    <a:pt x="122586" y="11278"/>
                    <a:pt x="125095" y="13224"/>
                    <a:pt x="126315" y="15205"/>
                  </a:cubicBezTo>
                  <a:lnTo>
                    <a:pt x="126315" y="15205"/>
                  </a:lnTo>
                  <a:cubicBezTo>
                    <a:pt x="125095" y="17186"/>
                    <a:pt x="122586" y="19132"/>
                    <a:pt x="118999" y="20862"/>
                  </a:cubicBezTo>
                  <a:cubicBezTo>
                    <a:pt x="108070" y="26230"/>
                    <a:pt x="87273" y="29863"/>
                    <a:pt x="63454" y="29863"/>
                  </a:cubicBezTo>
                  <a:cubicBezTo>
                    <a:pt x="47574" y="29863"/>
                    <a:pt x="33045" y="28256"/>
                    <a:pt x="21891" y="25588"/>
                  </a:cubicBezTo>
                  <a:cubicBezTo>
                    <a:pt x="16330" y="24237"/>
                    <a:pt x="11573" y="22662"/>
                    <a:pt x="7940" y="20862"/>
                  </a:cubicBezTo>
                  <a:cubicBezTo>
                    <a:pt x="4353" y="19132"/>
                    <a:pt x="1844" y="17186"/>
                    <a:pt x="624" y="15205"/>
                  </a:cubicBezTo>
                  <a:lnTo>
                    <a:pt x="624" y="15205"/>
                  </a:lnTo>
                  <a:cubicBezTo>
                    <a:pt x="1844" y="13224"/>
                    <a:pt x="4353" y="11278"/>
                    <a:pt x="7940" y="9547"/>
                  </a:cubicBezTo>
                  <a:cubicBezTo>
                    <a:pt x="18869" y="4179"/>
                    <a:pt x="39635" y="547"/>
                    <a:pt x="63454" y="547"/>
                  </a:cubicBezTo>
                  <a:close/>
                  <a:moveTo>
                    <a:pt x="63454" y="1"/>
                  </a:moveTo>
                  <a:cubicBezTo>
                    <a:pt x="47542" y="1"/>
                    <a:pt x="32981" y="1640"/>
                    <a:pt x="21762" y="4308"/>
                  </a:cubicBezTo>
                  <a:cubicBezTo>
                    <a:pt x="16169" y="5658"/>
                    <a:pt x="11380" y="7265"/>
                    <a:pt x="7683" y="9065"/>
                  </a:cubicBezTo>
                  <a:cubicBezTo>
                    <a:pt x="4019" y="10865"/>
                    <a:pt x="1383" y="12890"/>
                    <a:pt x="97" y="15076"/>
                  </a:cubicBezTo>
                  <a:lnTo>
                    <a:pt x="1" y="15205"/>
                  </a:lnTo>
                  <a:lnTo>
                    <a:pt x="97" y="15333"/>
                  </a:lnTo>
                  <a:cubicBezTo>
                    <a:pt x="1383" y="17519"/>
                    <a:pt x="4019" y="19544"/>
                    <a:pt x="7683" y="21344"/>
                  </a:cubicBezTo>
                  <a:cubicBezTo>
                    <a:pt x="18773" y="26777"/>
                    <a:pt x="39602" y="30409"/>
                    <a:pt x="63454" y="30409"/>
                  </a:cubicBezTo>
                  <a:cubicBezTo>
                    <a:pt x="79397" y="30409"/>
                    <a:pt x="93959" y="28770"/>
                    <a:pt x="105177" y="26102"/>
                  </a:cubicBezTo>
                  <a:cubicBezTo>
                    <a:pt x="110770" y="24752"/>
                    <a:pt x="115560" y="23145"/>
                    <a:pt x="119256" y="21344"/>
                  </a:cubicBezTo>
                  <a:cubicBezTo>
                    <a:pt x="122921" y="19544"/>
                    <a:pt x="125557" y="17519"/>
                    <a:pt x="126842" y="15333"/>
                  </a:cubicBezTo>
                  <a:lnTo>
                    <a:pt x="126939" y="15205"/>
                  </a:lnTo>
                  <a:lnTo>
                    <a:pt x="126842" y="15076"/>
                  </a:lnTo>
                  <a:cubicBezTo>
                    <a:pt x="125557" y="12890"/>
                    <a:pt x="122921" y="10865"/>
                    <a:pt x="119256" y="9065"/>
                  </a:cubicBezTo>
                  <a:cubicBezTo>
                    <a:pt x="108166" y="3633"/>
                    <a:pt x="87337" y="33"/>
                    <a:pt x="6345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2373925" y="4551900"/>
              <a:ext cx="108500" cy="94850"/>
            </a:xfrm>
            <a:custGeom>
              <a:rect b="b" l="l" r="r" t="t"/>
              <a:pathLst>
                <a:path extrusionOk="0" h="3794" w="4340">
                  <a:moveTo>
                    <a:pt x="2186" y="1"/>
                  </a:moveTo>
                  <a:cubicBezTo>
                    <a:pt x="997" y="1"/>
                    <a:pt x="0" y="869"/>
                    <a:pt x="0" y="1897"/>
                  </a:cubicBezTo>
                  <a:cubicBezTo>
                    <a:pt x="0" y="2958"/>
                    <a:pt x="997" y="3794"/>
                    <a:pt x="2186" y="3794"/>
                  </a:cubicBezTo>
                  <a:cubicBezTo>
                    <a:pt x="3376" y="3794"/>
                    <a:pt x="4340" y="2958"/>
                    <a:pt x="4340" y="1897"/>
                  </a:cubicBezTo>
                  <a:cubicBezTo>
                    <a:pt x="4340" y="869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2367500" y="4545475"/>
              <a:ext cx="121375" cy="108525"/>
            </a:xfrm>
            <a:custGeom>
              <a:rect b="b" l="l" r="r" t="t"/>
              <a:pathLst>
                <a:path extrusionOk="0" h="4341" w="4855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26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58" y="4083"/>
                    <a:pt x="1768" y="4340"/>
                    <a:pt x="2443" y="4340"/>
                  </a:cubicBezTo>
                  <a:cubicBezTo>
                    <a:pt x="3086" y="4340"/>
                    <a:pt x="3697" y="4083"/>
                    <a:pt x="4147" y="3697"/>
                  </a:cubicBezTo>
                  <a:cubicBezTo>
                    <a:pt x="4597" y="3311"/>
                    <a:pt x="4854" y="2765"/>
                    <a:pt x="4854" y="2154"/>
                  </a:cubicBezTo>
                  <a:cubicBezTo>
                    <a:pt x="4854" y="1543"/>
                    <a:pt x="4597" y="997"/>
                    <a:pt x="4147" y="611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3153425" y="4759225"/>
              <a:ext cx="108525" cy="94875"/>
            </a:xfrm>
            <a:custGeom>
              <a:rect b="b" l="l" r="r" t="t"/>
              <a:pathLst>
                <a:path extrusionOk="0" h="3795" w="4341">
                  <a:moveTo>
                    <a:pt x="2186" y="1"/>
                  </a:moveTo>
                  <a:cubicBezTo>
                    <a:pt x="965" y="1"/>
                    <a:pt x="1" y="837"/>
                    <a:pt x="1" y="1897"/>
                  </a:cubicBezTo>
                  <a:cubicBezTo>
                    <a:pt x="1" y="2926"/>
                    <a:pt x="965" y="3794"/>
                    <a:pt x="2186" y="3794"/>
                  </a:cubicBezTo>
                  <a:cubicBezTo>
                    <a:pt x="3376" y="3794"/>
                    <a:pt x="4340" y="2926"/>
                    <a:pt x="4340" y="1897"/>
                  </a:cubicBezTo>
                  <a:cubicBezTo>
                    <a:pt x="4340" y="837"/>
                    <a:pt x="3376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3147000" y="4752000"/>
              <a:ext cx="121375" cy="108525"/>
            </a:xfrm>
            <a:custGeom>
              <a:rect b="b" l="l" r="r" t="t"/>
              <a:pathLst>
                <a:path extrusionOk="0" h="4341" w="4855">
                  <a:moveTo>
                    <a:pt x="2443" y="547"/>
                  </a:moveTo>
                  <a:cubicBezTo>
                    <a:pt x="2958" y="547"/>
                    <a:pt x="3440" y="740"/>
                    <a:pt x="3793" y="1029"/>
                  </a:cubicBezTo>
                  <a:cubicBezTo>
                    <a:pt x="4115" y="1351"/>
                    <a:pt x="4340" y="1736"/>
                    <a:pt x="4340" y="2186"/>
                  </a:cubicBezTo>
                  <a:cubicBezTo>
                    <a:pt x="4340" y="2604"/>
                    <a:pt x="4115" y="3022"/>
                    <a:pt x="3793" y="3312"/>
                  </a:cubicBezTo>
                  <a:cubicBezTo>
                    <a:pt x="3440" y="3601"/>
                    <a:pt x="2958" y="3794"/>
                    <a:pt x="2443" y="3794"/>
                  </a:cubicBezTo>
                  <a:cubicBezTo>
                    <a:pt x="1897" y="3794"/>
                    <a:pt x="1415" y="3601"/>
                    <a:pt x="1061" y="3312"/>
                  </a:cubicBezTo>
                  <a:cubicBezTo>
                    <a:pt x="740" y="3022"/>
                    <a:pt x="547" y="2604"/>
                    <a:pt x="547" y="2186"/>
                  </a:cubicBezTo>
                  <a:cubicBezTo>
                    <a:pt x="547" y="1736"/>
                    <a:pt x="740" y="1351"/>
                    <a:pt x="1061" y="1029"/>
                  </a:cubicBezTo>
                  <a:cubicBezTo>
                    <a:pt x="1415" y="740"/>
                    <a:pt x="1897" y="547"/>
                    <a:pt x="2443" y="547"/>
                  </a:cubicBezTo>
                  <a:close/>
                  <a:moveTo>
                    <a:pt x="2443" y="1"/>
                  </a:moveTo>
                  <a:cubicBezTo>
                    <a:pt x="1768" y="1"/>
                    <a:pt x="1158" y="258"/>
                    <a:pt x="708" y="644"/>
                  </a:cubicBezTo>
                  <a:cubicBezTo>
                    <a:pt x="290" y="1029"/>
                    <a:pt x="0" y="1576"/>
                    <a:pt x="0" y="2186"/>
                  </a:cubicBezTo>
                  <a:cubicBezTo>
                    <a:pt x="0" y="2797"/>
                    <a:pt x="290" y="3344"/>
                    <a:pt x="708" y="3729"/>
                  </a:cubicBezTo>
                  <a:cubicBezTo>
                    <a:pt x="1158" y="4115"/>
                    <a:pt x="1768" y="4340"/>
                    <a:pt x="2443" y="4340"/>
                  </a:cubicBezTo>
                  <a:cubicBezTo>
                    <a:pt x="3086" y="4340"/>
                    <a:pt x="3697" y="4115"/>
                    <a:pt x="4147" y="3729"/>
                  </a:cubicBezTo>
                  <a:cubicBezTo>
                    <a:pt x="4565" y="3344"/>
                    <a:pt x="4854" y="2797"/>
                    <a:pt x="4854" y="2186"/>
                  </a:cubicBezTo>
                  <a:cubicBezTo>
                    <a:pt x="4854" y="1576"/>
                    <a:pt x="4565" y="1029"/>
                    <a:pt x="4147" y="644"/>
                  </a:cubicBezTo>
                  <a:cubicBezTo>
                    <a:pt x="3697" y="258"/>
                    <a:pt x="3086" y="1"/>
                    <a:pt x="244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4080800" y="4793000"/>
              <a:ext cx="108500" cy="94850"/>
            </a:xfrm>
            <a:custGeom>
              <a:rect b="b" l="l" r="r" t="t"/>
              <a:pathLst>
                <a:path extrusionOk="0" h="3794" w="4340">
                  <a:moveTo>
                    <a:pt x="2186" y="0"/>
                  </a:moveTo>
                  <a:cubicBezTo>
                    <a:pt x="964" y="0"/>
                    <a:pt x="0" y="836"/>
                    <a:pt x="0" y="1897"/>
                  </a:cubicBezTo>
                  <a:cubicBezTo>
                    <a:pt x="0" y="2925"/>
                    <a:pt x="964" y="3793"/>
                    <a:pt x="2186" y="3793"/>
                  </a:cubicBezTo>
                  <a:cubicBezTo>
                    <a:pt x="3375" y="3793"/>
                    <a:pt x="4340" y="2925"/>
                    <a:pt x="4340" y="1897"/>
                  </a:cubicBezTo>
                  <a:cubicBezTo>
                    <a:pt x="4340" y="836"/>
                    <a:pt x="3375" y="0"/>
                    <a:pt x="2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4074375" y="4786550"/>
              <a:ext cx="121350" cy="107725"/>
            </a:xfrm>
            <a:custGeom>
              <a:rect b="b" l="l" r="r" t="t"/>
              <a:pathLst>
                <a:path extrusionOk="0" h="4309" w="4854">
                  <a:moveTo>
                    <a:pt x="2443" y="515"/>
                  </a:moveTo>
                  <a:cubicBezTo>
                    <a:pt x="2957" y="515"/>
                    <a:pt x="3439" y="708"/>
                    <a:pt x="3793" y="997"/>
                  </a:cubicBezTo>
                  <a:cubicBezTo>
                    <a:pt x="4114" y="1319"/>
                    <a:pt x="4339" y="1705"/>
                    <a:pt x="4339" y="2155"/>
                  </a:cubicBezTo>
                  <a:cubicBezTo>
                    <a:pt x="4339" y="2605"/>
                    <a:pt x="4114" y="2990"/>
                    <a:pt x="3793" y="3280"/>
                  </a:cubicBezTo>
                  <a:cubicBezTo>
                    <a:pt x="3439" y="3601"/>
                    <a:pt x="2957" y="3794"/>
                    <a:pt x="2443" y="3794"/>
                  </a:cubicBezTo>
                  <a:cubicBezTo>
                    <a:pt x="1897" y="3794"/>
                    <a:pt x="1414" y="3601"/>
                    <a:pt x="1061" y="3280"/>
                  </a:cubicBezTo>
                  <a:cubicBezTo>
                    <a:pt x="739" y="2990"/>
                    <a:pt x="514" y="2605"/>
                    <a:pt x="514" y="2155"/>
                  </a:cubicBezTo>
                  <a:cubicBezTo>
                    <a:pt x="514" y="1705"/>
                    <a:pt x="739" y="1319"/>
                    <a:pt x="1061" y="997"/>
                  </a:cubicBezTo>
                  <a:cubicBezTo>
                    <a:pt x="1414" y="708"/>
                    <a:pt x="1897" y="515"/>
                    <a:pt x="2443" y="515"/>
                  </a:cubicBezTo>
                  <a:close/>
                  <a:moveTo>
                    <a:pt x="2443" y="1"/>
                  </a:moveTo>
                  <a:cubicBezTo>
                    <a:pt x="1768" y="1"/>
                    <a:pt x="1157" y="226"/>
                    <a:pt x="707" y="612"/>
                  </a:cubicBezTo>
                  <a:cubicBezTo>
                    <a:pt x="289" y="997"/>
                    <a:pt x="0" y="1544"/>
                    <a:pt x="0" y="2155"/>
                  </a:cubicBezTo>
                  <a:cubicBezTo>
                    <a:pt x="0" y="2765"/>
                    <a:pt x="289" y="3312"/>
                    <a:pt x="707" y="3697"/>
                  </a:cubicBezTo>
                  <a:cubicBezTo>
                    <a:pt x="1157" y="4083"/>
                    <a:pt x="1768" y="4308"/>
                    <a:pt x="2443" y="4308"/>
                  </a:cubicBezTo>
                  <a:cubicBezTo>
                    <a:pt x="3086" y="4308"/>
                    <a:pt x="3697" y="4083"/>
                    <a:pt x="4147" y="3697"/>
                  </a:cubicBezTo>
                  <a:cubicBezTo>
                    <a:pt x="4565" y="3312"/>
                    <a:pt x="4854" y="2765"/>
                    <a:pt x="4854" y="2155"/>
                  </a:cubicBezTo>
                  <a:cubicBezTo>
                    <a:pt x="4854" y="1544"/>
                    <a:pt x="4565" y="997"/>
                    <a:pt x="4147" y="612"/>
                  </a:cubicBezTo>
                  <a:cubicBezTo>
                    <a:pt x="3697" y="226"/>
                    <a:pt x="3086" y="1"/>
                    <a:pt x="244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5001725" y="4711825"/>
              <a:ext cx="107700" cy="94850"/>
            </a:xfrm>
            <a:custGeom>
              <a:rect b="b" l="l" r="r" t="t"/>
              <a:pathLst>
                <a:path extrusionOk="0" h="3794" w="4308">
                  <a:moveTo>
                    <a:pt x="2154" y="0"/>
                  </a:moveTo>
                  <a:cubicBezTo>
                    <a:pt x="965" y="0"/>
                    <a:pt x="1" y="836"/>
                    <a:pt x="1" y="1897"/>
                  </a:cubicBezTo>
                  <a:cubicBezTo>
                    <a:pt x="1" y="2926"/>
                    <a:pt x="965" y="3793"/>
                    <a:pt x="2154" y="3793"/>
                  </a:cubicBezTo>
                  <a:cubicBezTo>
                    <a:pt x="3344" y="3793"/>
                    <a:pt x="4308" y="2926"/>
                    <a:pt x="4308" y="1897"/>
                  </a:cubicBezTo>
                  <a:cubicBezTo>
                    <a:pt x="4308" y="836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4994500" y="4705400"/>
              <a:ext cx="122175" cy="107700"/>
            </a:xfrm>
            <a:custGeom>
              <a:rect b="b" l="l" r="r" t="t"/>
              <a:pathLst>
                <a:path extrusionOk="0" h="4308" w="4887">
                  <a:moveTo>
                    <a:pt x="2443" y="515"/>
                  </a:moveTo>
                  <a:cubicBezTo>
                    <a:pt x="2990" y="515"/>
                    <a:pt x="3472" y="707"/>
                    <a:pt x="3793" y="997"/>
                  </a:cubicBezTo>
                  <a:cubicBezTo>
                    <a:pt x="4147" y="1318"/>
                    <a:pt x="4340" y="1704"/>
                    <a:pt x="4340" y="2154"/>
                  </a:cubicBezTo>
                  <a:cubicBezTo>
                    <a:pt x="4340" y="2572"/>
                    <a:pt x="4147" y="2990"/>
                    <a:pt x="3793" y="3279"/>
                  </a:cubicBezTo>
                  <a:cubicBezTo>
                    <a:pt x="3472" y="3600"/>
                    <a:pt x="2990" y="3761"/>
                    <a:pt x="2443" y="3761"/>
                  </a:cubicBezTo>
                  <a:cubicBezTo>
                    <a:pt x="1897" y="3761"/>
                    <a:pt x="1415" y="3600"/>
                    <a:pt x="1093" y="3279"/>
                  </a:cubicBezTo>
                  <a:cubicBezTo>
                    <a:pt x="740" y="2990"/>
                    <a:pt x="547" y="2572"/>
                    <a:pt x="547" y="2154"/>
                  </a:cubicBezTo>
                  <a:cubicBezTo>
                    <a:pt x="547" y="1704"/>
                    <a:pt x="740" y="1318"/>
                    <a:pt x="1093" y="997"/>
                  </a:cubicBezTo>
                  <a:cubicBezTo>
                    <a:pt x="1415" y="707"/>
                    <a:pt x="1897" y="515"/>
                    <a:pt x="2443" y="515"/>
                  </a:cubicBezTo>
                  <a:close/>
                  <a:moveTo>
                    <a:pt x="2443" y="0"/>
                  </a:moveTo>
                  <a:cubicBezTo>
                    <a:pt x="1768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768" y="4308"/>
                    <a:pt x="2443" y="4308"/>
                  </a:cubicBezTo>
                  <a:cubicBezTo>
                    <a:pt x="3118" y="4308"/>
                    <a:pt x="3697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697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5597200" y="4494850"/>
              <a:ext cx="108525" cy="94850"/>
            </a:xfrm>
            <a:custGeom>
              <a:rect b="b" l="l" r="r" t="t"/>
              <a:pathLst>
                <a:path extrusionOk="0" h="3794" w="4341">
                  <a:moveTo>
                    <a:pt x="2154" y="0"/>
                  </a:moveTo>
                  <a:cubicBezTo>
                    <a:pt x="965" y="0"/>
                    <a:pt x="1" y="868"/>
                    <a:pt x="1" y="1897"/>
                  </a:cubicBezTo>
                  <a:cubicBezTo>
                    <a:pt x="1" y="2958"/>
                    <a:pt x="965" y="3793"/>
                    <a:pt x="2154" y="3793"/>
                  </a:cubicBezTo>
                  <a:cubicBezTo>
                    <a:pt x="3344" y="3793"/>
                    <a:pt x="4340" y="2958"/>
                    <a:pt x="4340" y="1897"/>
                  </a:cubicBezTo>
                  <a:cubicBezTo>
                    <a:pt x="4340" y="868"/>
                    <a:pt x="3344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5589975" y="4488425"/>
              <a:ext cx="122175" cy="108500"/>
            </a:xfrm>
            <a:custGeom>
              <a:rect b="b" l="l" r="r" t="t"/>
              <a:pathLst>
                <a:path extrusionOk="0" h="4340" w="4887">
                  <a:moveTo>
                    <a:pt x="2443" y="547"/>
                  </a:moveTo>
                  <a:cubicBezTo>
                    <a:pt x="2990" y="547"/>
                    <a:pt x="3472" y="740"/>
                    <a:pt x="3793" y="1029"/>
                  </a:cubicBezTo>
                  <a:cubicBezTo>
                    <a:pt x="4147" y="1318"/>
                    <a:pt x="4340" y="1736"/>
                    <a:pt x="4340" y="2154"/>
                  </a:cubicBezTo>
                  <a:cubicBezTo>
                    <a:pt x="4340" y="2604"/>
                    <a:pt x="4147" y="2990"/>
                    <a:pt x="3793" y="3311"/>
                  </a:cubicBezTo>
                  <a:cubicBezTo>
                    <a:pt x="3472" y="3600"/>
                    <a:pt x="2990" y="3793"/>
                    <a:pt x="2443" y="3793"/>
                  </a:cubicBezTo>
                  <a:cubicBezTo>
                    <a:pt x="1929" y="3793"/>
                    <a:pt x="1447" y="3600"/>
                    <a:pt x="1093" y="3311"/>
                  </a:cubicBezTo>
                  <a:cubicBezTo>
                    <a:pt x="740" y="2990"/>
                    <a:pt x="547" y="2604"/>
                    <a:pt x="547" y="2154"/>
                  </a:cubicBezTo>
                  <a:cubicBezTo>
                    <a:pt x="547" y="1736"/>
                    <a:pt x="740" y="1318"/>
                    <a:pt x="1093" y="1029"/>
                  </a:cubicBezTo>
                  <a:cubicBezTo>
                    <a:pt x="1447" y="740"/>
                    <a:pt x="1929" y="547"/>
                    <a:pt x="2443" y="547"/>
                  </a:cubicBezTo>
                  <a:close/>
                  <a:moveTo>
                    <a:pt x="2443" y="0"/>
                  </a:moveTo>
                  <a:cubicBezTo>
                    <a:pt x="1800" y="0"/>
                    <a:pt x="1190" y="225"/>
                    <a:pt x="740" y="611"/>
                  </a:cubicBezTo>
                  <a:cubicBezTo>
                    <a:pt x="290" y="997"/>
                    <a:pt x="0" y="1543"/>
                    <a:pt x="0" y="2154"/>
                  </a:cubicBezTo>
                  <a:cubicBezTo>
                    <a:pt x="0" y="2765"/>
                    <a:pt x="290" y="3311"/>
                    <a:pt x="740" y="3697"/>
                  </a:cubicBezTo>
                  <a:cubicBezTo>
                    <a:pt x="1190" y="4083"/>
                    <a:pt x="1800" y="4340"/>
                    <a:pt x="2443" y="4340"/>
                  </a:cubicBezTo>
                  <a:cubicBezTo>
                    <a:pt x="3118" y="4340"/>
                    <a:pt x="3729" y="4083"/>
                    <a:pt x="4147" y="3697"/>
                  </a:cubicBezTo>
                  <a:cubicBezTo>
                    <a:pt x="4597" y="3311"/>
                    <a:pt x="4886" y="2765"/>
                    <a:pt x="4886" y="2154"/>
                  </a:cubicBezTo>
                  <a:cubicBezTo>
                    <a:pt x="4886" y="1543"/>
                    <a:pt x="4597" y="997"/>
                    <a:pt x="4147" y="611"/>
                  </a:cubicBezTo>
                  <a:cubicBezTo>
                    <a:pt x="3729" y="225"/>
                    <a:pt x="3118" y="0"/>
                    <a:pt x="24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5777200" y="4211900"/>
              <a:ext cx="125400" cy="83625"/>
            </a:xfrm>
            <a:custGeom>
              <a:rect b="b" l="l" r="r" t="t"/>
              <a:pathLst>
                <a:path extrusionOk="0" h="3345" w="5016">
                  <a:moveTo>
                    <a:pt x="1555" y="1"/>
                  </a:moveTo>
                  <a:cubicBezTo>
                    <a:pt x="995" y="1"/>
                    <a:pt x="545" y="187"/>
                    <a:pt x="355" y="550"/>
                  </a:cubicBezTo>
                  <a:cubicBezTo>
                    <a:pt x="1" y="1225"/>
                    <a:pt x="676" y="2286"/>
                    <a:pt x="1865" y="2897"/>
                  </a:cubicBezTo>
                  <a:cubicBezTo>
                    <a:pt x="2424" y="3198"/>
                    <a:pt x="2996" y="3344"/>
                    <a:pt x="3483" y="3344"/>
                  </a:cubicBezTo>
                  <a:cubicBezTo>
                    <a:pt x="4034" y="3344"/>
                    <a:pt x="4474" y="3158"/>
                    <a:pt x="4662" y="2800"/>
                  </a:cubicBezTo>
                  <a:cubicBezTo>
                    <a:pt x="5015" y="2093"/>
                    <a:pt x="4340" y="1032"/>
                    <a:pt x="3151" y="421"/>
                  </a:cubicBezTo>
                  <a:cubicBezTo>
                    <a:pt x="2601" y="139"/>
                    <a:pt x="2037" y="1"/>
                    <a:pt x="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5777200" y="4204750"/>
              <a:ext cx="125400" cy="97250"/>
            </a:xfrm>
            <a:custGeom>
              <a:rect b="b" l="l" r="r" t="t"/>
              <a:pathLst>
                <a:path extrusionOk="0" h="3890" w="5016">
                  <a:moveTo>
                    <a:pt x="1544" y="547"/>
                  </a:moveTo>
                  <a:cubicBezTo>
                    <a:pt x="1994" y="547"/>
                    <a:pt x="2508" y="675"/>
                    <a:pt x="3023" y="965"/>
                  </a:cubicBezTo>
                  <a:cubicBezTo>
                    <a:pt x="3473" y="1190"/>
                    <a:pt x="3858" y="1479"/>
                    <a:pt x="4115" y="1800"/>
                  </a:cubicBezTo>
                  <a:cubicBezTo>
                    <a:pt x="4373" y="2122"/>
                    <a:pt x="4469" y="2443"/>
                    <a:pt x="4469" y="2668"/>
                  </a:cubicBezTo>
                  <a:cubicBezTo>
                    <a:pt x="4469" y="2765"/>
                    <a:pt x="4469" y="2861"/>
                    <a:pt x="4405" y="2958"/>
                  </a:cubicBezTo>
                  <a:cubicBezTo>
                    <a:pt x="4340" y="3086"/>
                    <a:pt x="4244" y="3183"/>
                    <a:pt x="4083" y="3247"/>
                  </a:cubicBezTo>
                  <a:cubicBezTo>
                    <a:pt x="3923" y="3311"/>
                    <a:pt x="3698" y="3375"/>
                    <a:pt x="3473" y="3375"/>
                  </a:cubicBezTo>
                  <a:cubicBezTo>
                    <a:pt x="3023" y="3375"/>
                    <a:pt x="2508" y="3215"/>
                    <a:pt x="1994" y="2958"/>
                  </a:cubicBezTo>
                  <a:cubicBezTo>
                    <a:pt x="1544" y="2733"/>
                    <a:pt x="1158" y="2411"/>
                    <a:pt x="901" y="2122"/>
                  </a:cubicBezTo>
                  <a:cubicBezTo>
                    <a:pt x="644" y="1800"/>
                    <a:pt x="515" y="1479"/>
                    <a:pt x="515" y="1254"/>
                  </a:cubicBezTo>
                  <a:cubicBezTo>
                    <a:pt x="547" y="1125"/>
                    <a:pt x="547" y="1029"/>
                    <a:pt x="612" y="965"/>
                  </a:cubicBezTo>
                  <a:cubicBezTo>
                    <a:pt x="676" y="836"/>
                    <a:pt x="772" y="740"/>
                    <a:pt x="933" y="675"/>
                  </a:cubicBezTo>
                  <a:cubicBezTo>
                    <a:pt x="1094" y="579"/>
                    <a:pt x="1319" y="547"/>
                    <a:pt x="1544" y="547"/>
                  </a:cubicBezTo>
                  <a:close/>
                  <a:moveTo>
                    <a:pt x="1544" y="0"/>
                  </a:moveTo>
                  <a:cubicBezTo>
                    <a:pt x="1255" y="0"/>
                    <a:pt x="965" y="65"/>
                    <a:pt x="708" y="193"/>
                  </a:cubicBezTo>
                  <a:cubicBezTo>
                    <a:pt x="451" y="290"/>
                    <a:pt x="258" y="482"/>
                    <a:pt x="130" y="707"/>
                  </a:cubicBezTo>
                  <a:cubicBezTo>
                    <a:pt x="33" y="868"/>
                    <a:pt x="1" y="1061"/>
                    <a:pt x="1" y="1254"/>
                  </a:cubicBezTo>
                  <a:cubicBezTo>
                    <a:pt x="1" y="1640"/>
                    <a:pt x="194" y="2058"/>
                    <a:pt x="483" y="2443"/>
                  </a:cubicBezTo>
                  <a:cubicBezTo>
                    <a:pt x="805" y="2829"/>
                    <a:pt x="1222" y="3150"/>
                    <a:pt x="1737" y="3440"/>
                  </a:cubicBezTo>
                  <a:cubicBezTo>
                    <a:pt x="2315" y="3729"/>
                    <a:pt x="2926" y="3890"/>
                    <a:pt x="3473" y="3890"/>
                  </a:cubicBezTo>
                  <a:cubicBezTo>
                    <a:pt x="3762" y="3890"/>
                    <a:pt x="4051" y="3858"/>
                    <a:pt x="4308" y="3729"/>
                  </a:cubicBezTo>
                  <a:cubicBezTo>
                    <a:pt x="4565" y="3633"/>
                    <a:pt x="4758" y="3440"/>
                    <a:pt x="4887" y="3183"/>
                  </a:cubicBezTo>
                  <a:cubicBezTo>
                    <a:pt x="4983" y="3022"/>
                    <a:pt x="5015" y="2861"/>
                    <a:pt x="5015" y="2668"/>
                  </a:cubicBezTo>
                  <a:cubicBezTo>
                    <a:pt x="5015" y="2250"/>
                    <a:pt x="4823" y="1832"/>
                    <a:pt x="4533" y="1479"/>
                  </a:cubicBezTo>
                  <a:cubicBezTo>
                    <a:pt x="4212" y="1093"/>
                    <a:pt x="3794" y="740"/>
                    <a:pt x="3280" y="482"/>
                  </a:cubicBezTo>
                  <a:cubicBezTo>
                    <a:pt x="2701" y="161"/>
                    <a:pt x="2090" y="32"/>
                    <a:pt x="154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2074975" y="4211900"/>
              <a:ext cx="125400" cy="83625"/>
            </a:xfrm>
            <a:custGeom>
              <a:rect b="b" l="l" r="r" t="t"/>
              <a:pathLst>
                <a:path extrusionOk="0" h="3345" w="5016">
                  <a:moveTo>
                    <a:pt x="3461" y="1"/>
                  </a:moveTo>
                  <a:cubicBezTo>
                    <a:pt x="2979" y="1"/>
                    <a:pt x="2415" y="139"/>
                    <a:pt x="1865" y="421"/>
                  </a:cubicBezTo>
                  <a:cubicBezTo>
                    <a:pt x="676" y="1032"/>
                    <a:pt x="1" y="2093"/>
                    <a:pt x="354" y="2800"/>
                  </a:cubicBezTo>
                  <a:cubicBezTo>
                    <a:pt x="542" y="3158"/>
                    <a:pt x="983" y="3344"/>
                    <a:pt x="1533" y="3344"/>
                  </a:cubicBezTo>
                  <a:cubicBezTo>
                    <a:pt x="2020" y="3344"/>
                    <a:pt x="2592" y="3198"/>
                    <a:pt x="3151" y="2897"/>
                  </a:cubicBezTo>
                  <a:cubicBezTo>
                    <a:pt x="4340" y="2286"/>
                    <a:pt x="5015" y="1225"/>
                    <a:pt x="4662" y="550"/>
                  </a:cubicBezTo>
                  <a:cubicBezTo>
                    <a:pt x="4472" y="187"/>
                    <a:pt x="4022" y="1"/>
                    <a:pt x="3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2074975" y="4204750"/>
              <a:ext cx="125400" cy="97250"/>
            </a:xfrm>
            <a:custGeom>
              <a:rect b="b" l="l" r="r" t="t"/>
              <a:pathLst>
                <a:path extrusionOk="0" h="3890" w="5016">
                  <a:moveTo>
                    <a:pt x="3472" y="547"/>
                  </a:moveTo>
                  <a:cubicBezTo>
                    <a:pt x="3697" y="547"/>
                    <a:pt x="3922" y="579"/>
                    <a:pt x="4083" y="675"/>
                  </a:cubicBezTo>
                  <a:cubicBezTo>
                    <a:pt x="4244" y="740"/>
                    <a:pt x="4340" y="836"/>
                    <a:pt x="4405" y="965"/>
                  </a:cubicBezTo>
                  <a:cubicBezTo>
                    <a:pt x="4469" y="1029"/>
                    <a:pt x="4469" y="1125"/>
                    <a:pt x="4469" y="1254"/>
                  </a:cubicBezTo>
                  <a:cubicBezTo>
                    <a:pt x="4469" y="1479"/>
                    <a:pt x="4372" y="1800"/>
                    <a:pt x="4115" y="2122"/>
                  </a:cubicBezTo>
                  <a:cubicBezTo>
                    <a:pt x="3858" y="2411"/>
                    <a:pt x="3472" y="2733"/>
                    <a:pt x="3022" y="2958"/>
                  </a:cubicBezTo>
                  <a:cubicBezTo>
                    <a:pt x="2508" y="3215"/>
                    <a:pt x="1994" y="3375"/>
                    <a:pt x="1544" y="3375"/>
                  </a:cubicBezTo>
                  <a:cubicBezTo>
                    <a:pt x="1319" y="3375"/>
                    <a:pt x="1094" y="3311"/>
                    <a:pt x="933" y="3247"/>
                  </a:cubicBezTo>
                  <a:cubicBezTo>
                    <a:pt x="772" y="3183"/>
                    <a:pt x="676" y="3086"/>
                    <a:pt x="612" y="2958"/>
                  </a:cubicBezTo>
                  <a:cubicBezTo>
                    <a:pt x="547" y="2861"/>
                    <a:pt x="515" y="2765"/>
                    <a:pt x="515" y="2668"/>
                  </a:cubicBezTo>
                  <a:cubicBezTo>
                    <a:pt x="515" y="2443"/>
                    <a:pt x="644" y="2122"/>
                    <a:pt x="901" y="1800"/>
                  </a:cubicBezTo>
                  <a:cubicBezTo>
                    <a:pt x="1158" y="1479"/>
                    <a:pt x="1544" y="1190"/>
                    <a:pt x="1994" y="965"/>
                  </a:cubicBezTo>
                  <a:cubicBezTo>
                    <a:pt x="2508" y="675"/>
                    <a:pt x="3022" y="547"/>
                    <a:pt x="3472" y="547"/>
                  </a:cubicBezTo>
                  <a:close/>
                  <a:moveTo>
                    <a:pt x="3472" y="0"/>
                  </a:moveTo>
                  <a:cubicBezTo>
                    <a:pt x="2926" y="32"/>
                    <a:pt x="2315" y="161"/>
                    <a:pt x="1737" y="482"/>
                  </a:cubicBezTo>
                  <a:cubicBezTo>
                    <a:pt x="1222" y="740"/>
                    <a:pt x="804" y="1093"/>
                    <a:pt x="483" y="1479"/>
                  </a:cubicBezTo>
                  <a:cubicBezTo>
                    <a:pt x="194" y="1832"/>
                    <a:pt x="1" y="2250"/>
                    <a:pt x="1" y="2668"/>
                  </a:cubicBezTo>
                  <a:cubicBezTo>
                    <a:pt x="1" y="2861"/>
                    <a:pt x="33" y="3022"/>
                    <a:pt x="129" y="3215"/>
                  </a:cubicBezTo>
                  <a:lnTo>
                    <a:pt x="129" y="3183"/>
                  </a:lnTo>
                  <a:cubicBezTo>
                    <a:pt x="258" y="3440"/>
                    <a:pt x="451" y="3633"/>
                    <a:pt x="708" y="3729"/>
                  </a:cubicBezTo>
                  <a:cubicBezTo>
                    <a:pt x="965" y="3858"/>
                    <a:pt x="1254" y="3890"/>
                    <a:pt x="1544" y="3890"/>
                  </a:cubicBezTo>
                  <a:cubicBezTo>
                    <a:pt x="2090" y="3890"/>
                    <a:pt x="2701" y="3729"/>
                    <a:pt x="3280" y="3440"/>
                  </a:cubicBezTo>
                  <a:cubicBezTo>
                    <a:pt x="3794" y="3150"/>
                    <a:pt x="4212" y="2829"/>
                    <a:pt x="4533" y="2443"/>
                  </a:cubicBezTo>
                  <a:cubicBezTo>
                    <a:pt x="4822" y="2058"/>
                    <a:pt x="5015" y="1640"/>
                    <a:pt x="5015" y="1254"/>
                  </a:cubicBezTo>
                  <a:cubicBezTo>
                    <a:pt x="5015" y="1061"/>
                    <a:pt x="4983" y="868"/>
                    <a:pt x="4887" y="707"/>
                  </a:cubicBezTo>
                  <a:cubicBezTo>
                    <a:pt x="4758" y="482"/>
                    <a:pt x="4565" y="290"/>
                    <a:pt x="4308" y="193"/>
                  </a:cubicBezTo>
                  <a:cubicBezTo>
                    <a:pt x="4051" y="65"/>
                    <a:pt x="3762" y="0"/>
                    <a:pt x="34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2379550" y="3664725"/>
              <a:ext cx="13675" cy="457275"/>
            </a:xfrm>
            <a:custGeom>
              <a:rect b="b" l="l" r="r" t="t"/>
              <a:pathLst>
                <a:path extrusionOk="0" h="18291" w="547">
                  <a:moveTo>
                    <a:pt x="1" y="0"/>
                  </a:moveTo>
                  <a:lnTo>
                    <a:pt x="1" y="18290"/>
                  </a:lnTo>
                  <a:lnTo>
                    <a:pt x="547" y="1829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2675275" y="4226450"/>
              <a:ext cx="12875" cy="229050"/>
            </a:xfrm>
            <a:custGeom>
              <a:rect b="b" l="l" r="r" t="t"/>
              <a:pathLst>
                <a:path extrusionOk="0" h="9162" w="515">
                  <a:moveTo>
                    <a:pt x="1" y="0"/>
                  </a:moveTo>
                  <a:lnTo>
                    <a:pt x="1" y="9161"/>
                  </a:lnTo>
                  <a:lnTo>
                    <a:pt x="515" y="9161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2675275" y="3712925"/>
              <a:ext cx="12875" cy="456475"/>
            </a:xfrm>
            <a:custGeom>
              <a:rect b="b" l="l" r="r" t="t"/>
              <a:pathLst>
                <a:path extrusionOk="0" h="18259" w="515">
                  <a:moveTo>
                    <a:pt x="1" y="1"/>
                  </a:moveTo>
                  <a:lnTo>
                    <a:pt x="1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5312725" y="4017500"/>
              <a:ext cx="12875" cy="456475"/>
            </a:xfrm>
            <a:custGeom>
              <a:rect b="b" l="l" r="r" t="t"/>
              <a:pathLst>
                <a:path extrusionOk="0" h="18259" w="515">
                  <a:moveTo>
                    <a:pt x="0" y="1"/>
                  </a:moveTo>
                  <a:lnTo>
                    <a:pt x="0" y="18259"/>
                  </a:lnTo>
                  <a:lnTo>
                    <a:pt x="515" y="182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5034675" y="3549000"/>
              <a:ext cx="13675" cy="1004525"/>
            </a:xfrm>
            <a:custGeom>
              <a:rect b="b" l="l" r="r" t="t"/>
              <a:pathLst>
                <a:path extrusionOk="0" h="40181" w="547">
                  <a:moveTo>
                    <a:pt x="1" y="0"/>
                  </a:moveTo>
                  <a:lnTo>
                    <a:pt x="1" y="40181"/>
                  </a:lnTo>
                  <a:lnTo>
                    <a:pt x="547" y="40181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3883900" y="4445825"/>
              <a:ext cx="13700" cy="209775"/>
            </a:xfrm>
            <a:custGeom>
              <a:rect b="b" l="l" r="r" t="t"/>
              <a:pathLst>
                <a:path extrusionOk="0" h="8391" w="548">
                  <a:moveTo>
                    <a:pt x="1" y="1"/>
                  </a:moveTo>
                  <a:lnTo>
                    <a:pt x="1" y="8390"/>
                  </a:lnTo>
                  <a:lnTo>
                    <a:pt x="547" y="839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3005550" y="4067325"/>
              <a:ext cx="13700" cy="511925"/>
            </a:xfrm>
            <a:custGeom>
              <a:rect b="b" l="l" r="r" t="t"/>
              <a:pathLst>
                <a:path extrusionOk="0" h="20477" w="548">
                  <a:moveTo>
                    <a:pt x="1" y="1"/>
                  </a:moveTo>
                  <a:lnTo>
                    <a:pt x="1" y="20477"/>
                  </a:lnTo>
                  <a:lnTo>
                    <a:pt x="547" y="20477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4566975" y="4538250"/>
              <a:ext cx="13675" cy="103675"/>
            </a:xfrm>
            <a:custGeom>
              <a:rect b="b" l="l" r="r" t="t"/>
              <a:pathLst>
                <a:path extrusionOk="0" h="4147" w="547">
                  <a:moveTo>
                    <a:pt x="1" y="0"/>
                  </a:moveTo>
                  <a:lnTo>
                    <a:pt x="1" y="4147"/>
                  </a:lnTo>
                  <a:lnTo>
                    <a:pt x="547" y="41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4566975" y="4294750"/>
              <a:ext cx="13675" cy="211375"/>
            </a:xfrm>
            <a:custGeom>
              <a:rect b="b" l="l" r="r" t="t"/>
              <a:pathLst>
                <a:path extrusionOk="0" h="8455" w="547">
                  <a:moveTo>
                    <a:pt x="1" y="0"/>
                  </a:moveTo>
                  <a:lnTo>
                    <a:pt x="1" y="8454"/>
                  </a:lnTo>
                  <a:lnTo>
                    <a:pt x="547" y="8454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3883900" y="4236075"/>
              <a:ext cx="13700" cy="114150"/>
            </a:xfrm>
            <a:custGeom>
              <a:rect b="b" l="l" r="r" t="t"/>
              <a:pathLst>
                <a:path extrusionOk="0" h="4566" w="548">
                  <a:moveTo>
                    <a:pt x="1" y="1"/>
                  </a:moveTo>
                  <a:lnTo>
                    <a:pt x="1" y="4565"/>
                  </a:lnTo>
                  <a:lnTo>
                    <a:pt x="547" y="4565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312725" y="3703300"/>
              <a:ext cx="12875" cy="208950"/>
            </a:xfrm>
            <a:custGeom>
              <a:rect b="b" l="l" r="r" t="t"/>
              <a:pathLst>
                <a:path extrusionOk="0" h="8358" w="515">
                  <a:moveTo>
                    <a:pt x="0" y="0"/>
                  </a:moveTo>
                  <a:lnTo>
                    <a:pt x="0" y="8358"/>
                  </a:lnTo>
                  <a:lnTo>
                    <a:pt x="515" y="8358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578725" y="3255675"/>
              <a:ext cx="13675" cy="1019000"/>
            </a:xfrm>
            <a:custGeom>
              <a:rect b="b" l="l" r="r" t="t"/>
              <a:pathLst>
                <a:path extrusionOk="0" h="40760" w="547">
                  <a:moveTo>
                    <a:pt x="0" y="1"/>
                  </a:moveTo>
                  <a:lnTo>
                    <a:pt x="0" y="40760"/>
                  </a:lnTo>
                  <a:lnTo>
                    <a:pt x="547" y="40760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2379550" y="3351300"/>
              <a:ext cx="13675" cy="246750"/>
            </a:xfrm>
            <a:custGeom>
              <a:rect b="b" l="l" r="r" t="t"/>
              <a:pathLst>
                <a:path extrusionOk="0" h="9870" w="547">
                  <a:moveTo>
                    <a:pt x="1" y="1"/>
                  </a:moveTo>
                  <a:lnTo>
                    <a:pt x="1" y="9869"/>
                  </a:lnTo>
                  <a:lnTo>
                    <a:pt x="547" y="9869"/>
                  </a:lnTo>
                  <a:lnTo>
                    <a:pt x="5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4804850" y="2847450"/>
              <a:ext cx="63500" cy="167975"/>
            </a:xfrm>
            <a:custGeom>
              <a:rect b="b" l="l" r="r" t="t"/>
              <a:pathLst>
                <a:path extrusionOk="0" h="6719" w="254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797600" y="2840200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3151025" y="1597825"/>
              <a:ext cx="1674725" cy="363250"/>
            </a:xfrm>
            <a:custGeom>
              <a:rect b="b" l="l" r="r" t="t"/>
              <a:pathLst>
                <a:path extrusionOk="0" h="14530" w="66989">
                  <a:moveTo>
                    <a:pt x="0" y="0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3143775" y="1591400"/>
              <a:ext cx="1688425" cy="376100"/>
            </a:xfrm>
            <a:custGeom>
              <a:rect b="b" l="l" r="r" t="t"/>
              <a:pathLst>
                <a:path extrusionOk="0" h="15044" w="67537">
                  <a:moveTo>
                    <a:pt x="66990" y="547"/>
                  </a:moveTo>
                  <a:lnTo>
                    <a:pt x="66990" y="14498"/>
                  </a:lnTo>
                  <a:lnTo>
                    <a:pt x="547" y="1449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804850" y="3839900"/>
              <a:ext cx="63500" cy="167975"/>
            </a:xfrm>
            <a:custGeom>
              <a:rect b="b" l="l" r="r" t="t"/>
              <a:pathLst>
                <a:path extrusionOk="0" h="6719" w="254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4797600" y="383267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3102800" y="3839900"/>
              <a:ext cx="63500" cy="167975"/>
            </a:xfrm>
            <a:custGeom>
              <a:rect b="b" l="l" r="r" t="t"/>
              <a:pathLst>
                <a:path extrusionOk="0" h="6719" w="254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3095575" y="383267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3093150" y="1874275"/>
              <a:ext cx="63525" cy="167975"/>
            </a:xfrm>
            <a:custGeom>
              <a:rect b="b" l="l" r="r" t="t"/>
              <a:pathLst>
                <a:path extrusionOk="0" h="6719" w="2541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3086725" y="186702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51"/>
                  </a:lnTo>
                  <a:lnTo>
                    <a:pt x="515" y="6751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6" y="7266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3093150" y="3349700"/>
              <a:ext cx="63525" cy="167975"/>
            </a:xfrm>
            <a:custGeom>
              <a:rect b="b" l="l" r="r" t="t"/>
              <a:pathLst>
                <a:path extrusionOk="0" h="6719" w="2541">
                  <a:moveTo>
                    <a:pt x="1" y="1"/>
                  </a:moveTo>
                  <a:lnTo>
                    <a:pt x="1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3086725" y="334327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6976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3093150" y="2846650"/>
              <a:ext cx="63525" cy="167975"/>
            </a:xfrm>
            <a:custGeom>
              <a:rect b="b" l="l" r="r" t="t"/>
              <a:pathLst>
                <a:path extrusionOk="0" h="6719" w="2541">
                  <a:moveTo>
                    <a:pt x="1" y="0"/>
                  </a:moveTo>
                  <a:lnTo>
                    <a:pt x="1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3086725" y="2839400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40" y="547"/>
                  </a:moveTo>
                  <a:lnTo>
                    <a:pt x="2540" y="6719"/>
                  </a:lnTo>
                  <a:lnTo>
                    <a:pt x="515" y="6719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4820925" y="1874275"/>
              <a:ext cx="63500" cy="167975"/>
            </a:xfrm>
            <a:custGeom>
              <a:rect b="b" l="l" r="r" t="t"/>
              <a:pathLst>
                <a:path extrusionOk="0" h="6719" w="2540">
                  <a:moveTo>
                    <a:pt x="0" y="0"/>
                  </a:moveTo>
                  <a:lnTo>
                    <a:pt x="0" y="6718"/>
                  </a:lnTo>
                  <a:lnTo>
                    <a:pt x="2540" y="6718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4813675" y="186702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72" y="547"/>
                  </a:moveTo>
                  <a:lnTo>
                    <a:pt x="2572" y="6751"/>
                  </a:lnTo>
                  <a:lnTo>
                    <a:pt x="547" y="6751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7266"/>
                  </a:lnTo>
                  <a:lnTo>
                    <a:pt x="3087" y="7266"/>
                  </a:lnTo>
                  <a:lnTo>
                    <a:pt x="3087" y="7008"/>
                  </a:lnTo>
                  <a:lnTo>
                    <a:pt x="308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4820925" y="3349700"/>
              <a:ext cx="63500" cy="167975"/>
            </a:xfrm>
            <a:custGeom>
              <a:rect b="b" l="l" r="r" t="t"/>
              <a:pathLst>
                <a:path extrusionOk="0" h="6719" w="2540">
                  <a:moveTo>
                    <a:pt x="0" y="1"/>
                  </a:moveTo>
                  <a:lnTo>
                    <a:pt x="0" y="6719"/>
                  </a:lnTo>
                  <a:lnTo>
                    <a:pt x="2540" y="6719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7"/>
            <p:cNvSpPr/>
            <p:nvPr/>
          </p:nvSpPr>
          <p:spPr>
            <a:xfrm>
              <a:off x="4813675" y="3343275"/>
              <a:ext cx="77175" cy="181650"/>
            </a:xfrm>
            <a:custGeom>
              <a:rect b="b" l="l" r="r" t="t"/>
              <a:pathLst>
                <a:path extrusionOk="0" h="7266" w="3087">
                  <a:moveTo>
                    <a:pt x="2572" y="547"/>
                  </a:moveTo>
                  <a:lnTo>
                    <a:pt x="2572" y="6719"/>
                  </a:lnTo>
                  <a:lnTo>
                    <a:pt x="547" y="671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6976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3093150" y="2358850"/>
              <a:ext cx="63525" cy="168775"/>
            </a:xfrm>
            <a:custGeom>
              <a:rect b="b" l="l" r="r" t="t"/>
              <a:pathLst>
                <a:path extrusionOk="0" h="6751" w="2541">
                  <a:moveTo>
                    <a:pt x="1" y="0"/>
                  </a:moveTo>
                  <a:lnTo>
                    <a:pt x="1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7"/>
            <p:cNvSpPr/>
            <p:nvPr/>
          </p:nvSpPr>
          <p:spPr>
            <a:xfrm>
              <a:off x="3086725" y="2352425"/>
              <a:ext cx="77175" cy="181625"/>
            </a:xfrm>
            <a:custGeom>
              <a:rect b="b" l="l" r="r" t="t"/>
              <a:pathLst>
                <a:path extrusionOk="0" h="7265" w="3087">
                  <a:moveTo>
                    <a:pt x="2540" y="547"/>
                  </a:moveTo>
                  <a:lnTo>
                    <a:pt x="2540" y="6718"/>
                  </a:lnTo>
                  <a:lnTo>
                    <a:pt x="515" y="6718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6" y="7265"/>
                  </a:lnTo>
                  <a:lnTo>
                    <a:pt x="3086" y="7008"/>
                  </a:lnTo>
                  <a:lnTo>
                    <a:pt x="308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7"/>
            <p:cNvSpPr/>
            <p:nvPr/>
          </p:nvSpPr>
          <p:spPr>
            <a:xfrm>
              <a:off x="4820925" y="2358850"/>
              <a:ext cx="63500" cy="168775"/>
            </a:xfrm>
            <a:custGeom>
              <a:rect b="b" l="l" r="r" t="t"/>
              <a:pathLst>
                <a:path extrusionOk="0" h="6751" w="2540">
                  <a:moveTo>
                    <a:pt x="0" y="0"/>
                  </a:moveTo>
                  <a:lnTo>
                    <a:pt x="0" y="6751"/>
                  </a:lnTo>
                  <a:lnTo>
                    <a:pt x="2540" y="6751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4813675" y="2352425"/>
              <a:ext cx="77175" cy="181625"/>
            </a:xfrm>
            <a:custGeom>
              <a:rect b="b" l="l" r="r" t="t"/>
              <a:pathLst>
                <a:path extrusionOk="0" h="7265" w="3087">
                  <a:moveTo>
                    <a:pt x="2572" y="547"/>
                  </a:moveTo>
                  <a:lnTo>
                    <a:pt x="2572" y="6718"/>
                  </a:lnTo>
                  <a:lnTo>
                    <a:pt x="547" y="6718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7265"/>
                  </a:lnTo>
                  <a:lnTo>
                    <a:pt x="3087" y="7265"/>
                  </a:lnTo>
                  <a:lnTo>
                    <a:pt x="3087" y="7008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7"/>
            <p:cNvSpPr/>
            <p:nvPr/>
          </p:nvSpPr>
          <p:spPr>
            <a:xfrm>
              <a:off x="3151025" y="1781050"/>
              <a:ext cx="1674725" cy="362450"/>
            </a:xfrm>
            <a:custGeom>
              <a:rect b="b" l="l" r="r" t="t"/>
              <a:pathLst>
                <a:path extrusionOk="0" h="14498" w="66989">
                  <a:moveTo>
                    <a:pt x="0" y="0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7"/>
            <p:cNvSpPr/>
            <p:nvPr/>
          </p:nvSpPr>
          <p:spPr>
            <a:xfrm>
              <a:off x="3143775" y="1773825"/>
              <a:ext cx="1688425" cy="376900"/>
            </a:xfrm>
            <a:custGeom>
              <a:rect b="b" l="l" r="r" t="t"/>
              <a:pathLst>
                <a:path extrusionOk="0" h="15076" w="67537">
                  <a:moveTo>
                    <a:pt x="66990" y="547"/>
                  </a:moveTo>
                  <a:lnTo>
                    <a:pt x="66990" y="14529"/>
                  </a:lnTo>
                  <a:lnTo>
                    <a:pt x="547" y="14529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76"/>
                  </a:lnTo>
                  <a:lnTo>
                    <a:pt x="67536" y="15076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3505400" y="1873475"/>
              <a:ext cx="95650" cy="177600"/>
            </a:xfrm>
            <a:custGeom>
              <a:rect b="b" l="l" r="r" t="t"/>
              <a:pathLst>
                <a:path extrusionOk="0" h="7104" w="3826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3498175" y="1867025"/>
              <a:ext cx="109325" cy="190500"/>
            </a:xfrm>
            <a:custGeom>
              <a:rect b="b" l="l" r="r" t="t"/>
              <a:pathLst>
                <a:path extrusionOk="0" h="7620" w="4373">
                  <a:moveTo>
                    <a:pt x="3826" y="515"/>
                  </a:moveTo>
                  <a:lnTo>
                    <a:pt x="3826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3358350" y="1873475"/>
              <a:ext cx="95650" cy="177600"/>
            </a:xfrm>
            <a:custGeom>
              <a:rect b="b" l="l" r="r" t="t"/>
              <a:pathLst>
                <a:path extrusionOk="0" h="7104" w="3826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3351925" y="1867025"/>
              <a:ext cx="108500" cy="190500"/>
            </a:xfrm>
            <a:custGeom>
              <a:rect b="b" l="l" r="r" t="t"/>
              <a:pathLst>
                <a:path extrusionOk="0" h="7620" w="4340">
                  <a:moveTo>
                    <a:pt x="3825" y="515"/>
                  </a:moveTo>
                  <a:lnTo>
                    <a:pt x="3825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3231375" y="1873475"/>
              <a:ext cx="76375" cy="177600"/>
            </a:xfrm>
            <a:custGeom>
              <a:rect b="b" l="l" r="r" t="t"/>
              <a:pathLst>
                <a:path extrusionOk="0" h="7104" w="3055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3224950" y="1867025"/>
              <a:ext cx="89225" cy="190500"/>
            </a:xfrm>
            <a:custGeom>
              <a:rect b="b" l="l" r="r" t="t"/>
              <a:pathLst>
                <a:path extrusionOk="0" h="7620" w="3569">
                  <a:moveTo>
                    <a:pt x="3022" y="515"/>
                  </a:moveTo>
                  <a:lnTo>
                    <a:pt x="3022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0" y="1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3651675" y="1873475"/>
              <a:ext cx="95650" cy="177600"/>
            </a:xfrm>
            <a:custGeom>
              <a:rect b="b" l="l" r="r" t="t"/>
              <a:pathLst>
                <a:path extrusionOk="0" h="7104" w="3826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3645225" y="1867025"/>
              <a:ext cx="108525" cy="190500"/>
            </a:xfrm>
            <a:custGeom>
              <a:rect b="b" l="l" r="r" t="t"/>
              <a:pathLst>
                <a:path extrusionOk="0" h="7620" w="4341">
                  <a:moveTo>
                    <a:pt x="3826" y="515"/>
                  </a:moveTo>
                  <a:lnTo>
                    <a:pt x="3826" y="7105"/>
                  </a:lnTo>
                  <a:lnTo>
                    <a:pt x="515" y="7105"/>
                  </a:lnTo>
                  <a:lnTo>
                    <a:pt x="515" y="515"/>
                  </a:lnTo>
                  <a:close/>
                  <a:moveTo>
                    <a:pt x="1" y="1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7"/>
            <p:cNvSpPr/>
            <p:nvPr/>
          </p:nvSpPr>
          <p:spPr>
            <a:xfrm>
              <a:off x="3797925" y="1873475"/>
              <a:ext cx="587450" cy="177600"/>
            </a:xfrm>
            <a:custGeom>
              <a:rect b="b" l="l" r="r" t="t"/>
              <a:pathLst>
                <a:path extrusionOk="0" h="7104" w="23498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7"/>
            <p:cNvSpPr/>
            <p:nvPr/>
          </p:nvSpPr>
          <p:spPr>
            <a:xfrm>
              <a:off x="3791500" y="1867025"/>
              <a:ext cx="600325" cy="190500"/>
            </a:xfrm>
            <a:custGeom>
              <a:rect b="b" l="l" r="r" t="t"/>
              <a:pathLst>
                <a:path extrusionOk="0" h="7620" w="24013">
                  <a:moveTo>
                    <a:pt x="23498" y="515"/>
                  </a:moveTo>
                  <a:lnTo>
                    <a:pt x="23498" y="7105"/>
                  </a:lnTo>
                  <a:lnTo>
                    <a:pt x="547" y="7105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4497050" y="1909625"/>
              <a:ext cx="89225" cy="90025"/>
            </a:xfrm>
            <a:custGeom>
              <a:rect b="b" l="l" r="r" t="t"/>
              <a:pathLst>
                <a:path extrusionOk="0" h="3601" w="3569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97"/>
                    <a:pt x="805" y="3601"/>
                    <a:pt x="1801" y="3601"/>
                  </a:cubicBezTo>
                  <a:cubicBezTo>
                    <a:pt x="2765" y="3601"/>
                    <a:pt x="3569" y="2797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7"/>
            <p:cNvSpPr/>
            <p:nvPr/>
          </p:nvSpPr>
          <p:spPr>
            <a:xfrm>
              <a:off x="4490625" y="1903200"/>
              <a:ext cx="102900" cy="102875"/>
            </a:xfrm>
            <a:custGeom>
              <a:rect b="b" l="l" r="r" t="t"/>
              <a:pathLst>
                <a:path extrusionOk="0" h="4115" w="4116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8"/>
                  </a:cubicBezTo>
                  <a:cubicBezTo>
                    <a:pt x="515" y="1222"/>
                    <a:pt x="1190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7"/>
            <p:cNvSpPr/>
            <p:nvPr/>
          </p:nvSpPr>
          <p:spPr>
            <a:xfrm>
              <a:off x="4672250" y="1909625"/>
              <a:ext cx="89225" cy="90025"/>
            </a:xfrm>
            <a:custGeom>
              <a:rect b="b" l="l" r="r" t="t"/>
              <a:pathLst>
                <a:path extrusionOk="0" h="3601" w="3569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1" y="3601"/>
                  </a:cubicBezTo>
                  <a:cubicBezTo>
                    <a:pt x="2797" y="3601"/>
                    <a:pt x="3568" y="2797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7"/>
            <p:cNvSpPr/>
            <p:nvPr/>
          </p:nvSpPr>
          <p:spPr>
            <a:xfrm>
              <a:off x="4665825" y="1903200"/>
              <a:ext cx="102875" cy="102875"/>
            </a:xfrm>
            <a:custGeom>
              <a:rect b="b" l="l" r="r" t="t"/>
              <a:pathLst>
                <a:path extrusionOk="0" h="4115" w="4115">
                  <a:moveTo>
                    <a:pt x="2058" y="547"/>
                  </a:moveTo>
                  <a:cubicBezTo>
                    <a:pt x="2893" y="547"/>
                    <a:pt x="3568" y="1222"/>
                    <a:pt x="3568" y="2058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33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7"/>
            <p:cNvSpPr/>
            <p:nvPr/>
          </p:nvSpPr>
          <p:spPr>
            <a:xfrm>
              <a:off x="4235900" y="1909625"/>
              <a:ext cx="89225" cy="90025"/>
            </a:xfrm>
            <a:custGeom>
              <a:rect b="b" l="l" r="r" t="t"/>
              <a:pathLst>
                <a:path extrusionOk="0" h="3601" w="3569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97"/>
                    <a:pt x="804" y="3601"/>
                    <a:pt x="1800" y="3601"/>
                  </a:cubicBezTo>
                  <a:cubicBezTo>
                    <a:pt x="2764" y="3601"/>
                    <a:pt x="3568" y="2797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7"/>
            <p:cNvSpPr/>
            <p:nvPr/>
          </p:nvSpPr>
          <p:spPr>
            <a:xfrm>
              <a:off x="4229450" y="1903200"/>
              <a:ext cx="102900" cy="102875"/>
            </a:xfrm>
            <a:custGeom>
              <a:rect b="b" l="l" r="r" t="t"/>
              <a:pathLst>
                <a:path extrusionOk="0" h="4115" w="4116">
                  <a:moveTo>
                    <a:pt x="2058" y="547"/>
                  </a:moveTo>
                  <a:cubicBezTo>
                    <a:pt x="2894" y="547"/>
                    <a:pt x="3569" y="1222"/>
                    <a:pt x="3569" y="2058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8"/>
                  </a:cubicBezTo>
                  <a:cubicBezTo>
                    <a:pt x="515" y="1222"/>
                    <a:pt x="1222" y="547"/>
                    <a:pt x="2058" y="547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33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33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3214500" y="2143475"/>
              <a:ext cx="1546975" cy="124600"/>
            </a:xfrm>
            <a:custGeom>
              <a:rect b="b" l="l" r="r" t="t"/>
              <a:pathLst>
                <a:path extrusionOk="0" h="4984" w="61879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3207275" y="2137050"/>
              <a:ext cx="1561425" cy="137450"/>
            </a:xfrm>
            <a:custGeom>
              <a:rect b="b" l="l" r="r" t="t"/>
              <a:pathLst>
                <a:path extrusionOk="0" h="5498" w="62457">
                  <a:moveTo>
                    <a:pt x="61910" y="547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7"/>
            <p:cNvSpPr/>
            <p:nvPr/>
          </p:nvSpPr>
          <p:spPr>
            <a:xfrm>
              <a:off x="3151025" y="2268050"/>
              <a:ext cx="1674725" cy="362450"/>
            </a:xfrm>
            <a:custGeom>
              <a:rect b="b" l="l" r="r" t="t"/>
              <a:pathLst>
                <a:path extrusionOk="0" h="14498" w="66989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7"/>
            <p:cNvSpPr/>
            <p:nvPr/>
          </p:nvSpPr>
          <p:spPr>
            <a:xfrm>
              <a:off x="3143775" y="2260800"/>
              <a:ext cx="1688425" cy="376125"/>
            </a:xfrm>
            <a:custGeom>
              <a:rect b="b" l="l" r="r" t="t"/>
              <a:pathLst>
                <a:path extrusionOk="0" h="15045" w="67537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7"/>
            <p:cNvSpPr/>
            <p:nvPr/>
          </p:nvSpPr>
          <p:spPr>
            <a:xfrm>
              <a:off x="3358350" y="2360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7"/>
            <p:cNvSpPr/>
            <p:nvPr/>
          </p:nvSpPr>
          <p:spPr>
            <a:xfrm>
              <a:off x="3351925" y="2354025"/>
              <a:ext cx="108500" cy="190475"/>
            </a:xfrm>
            <a:custGeom>
              <a:rect b="b" l="l" r="r" t="t"/>
              <a:pathLst>
                <a:path extrusionOk="0" h="7619" w="4340">
                  <a:moveTo>
                    <a:pt x="3825" y="515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7"/>
            <p:cNvSpPr/>
            <p:nvPr/>
          </p:nvSpPr>
          <p:spPr>
            <a:xfrm>
              <a:off x="3651675" y="2360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7"/>
            <p:cNvSpPr/>
            <p:nvPr/>
          </p:nvSpPr>
          <p:spPr>
            <a:xfrm>
              <a:off x="3645225" y="2354025"/>
              <a:ext cx="108525" cy="190475"/>
            </a:xfrm>
            <a:custGeom>
              <a:rect b="b" l="l" r="r" t="t"/>
              <a:pathLst>
                <a:path extrusionOk="0" h="7619" w="4341">
                  <a:moveTo>
                    <a:pt x="3826" y="515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1" y="0"/>
                  </a:moveTo>
                  <a:lnTo>
                    <a:pt x="1" y="7619"/>
                  </a:lnTo>
                  <a:lnTo>
                    <a:pt x="4340" y="7619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7"/>
            <p:cNvSpPr/>
            <p:nvPr/>
          </p:nvSpPr>
          <p:spPr>
            <a:xfrm>
              <a:off x="3505400" y="2360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7"/>
            <p:cNvSpPr/>
            <p:nvPr/>
          </p:nvSpPr>
          <p:spPr>
            <a:xfrm>
              <a:off x="3498175" y="2354025"/>
              <a:ext cx="109325" cy="190475"/>
            </a:xfrm>
            <a:custGeom>
              <a:rect b="b" l="l" r="r" t="t"/>
              <a:pathLst>
                <a:path extrusionOk="0" h="7619" w="4373">
                  <a:moveTo>
                    <a:pt x="3826" y="515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4372" y="7619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7"/>
            <p:cNvSpPr/>
            <p:nvPr/>
          </p:nvSpPr>
          <p:spPr>
            <a:xfrm>
              <a:off x="3231375" y="2360450"/>
              <a:ext cx="76375" cy="177625"/>
            </a:xfrm>
            <a:custGeom>
              <a:rect b="b" l="l" r="r" t="t"/>
              <a:pathLst>
                <a:path extrusionOk="0" h="7105" w="3055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3224950" y="2354025"/>
              <a:ext cx="89225" cy="190475"/>
            </a:xfrm>
            <a:custGeom>
              <a:rect b="b" l="l" r="r" t="t"/>
              <a:pathLst>
                <a:path extrusionOk="0" h="7619" w="3569">
                  <a:moveTo>
                    <a:pt x="3022" y="515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15"/>
                  </a:lnTo>
                  <a:close/>
                  <a:moveTo>
                    <a:pt x="0" y="0"/>
                  </a:moveTo>
                  <a:lnTo>
                    <a:pt x="0" y="7619"/>
                  </a:lnTo>
                  <a:lnTo>
                    <a:pt x="3568" y="7619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3797925" y="2360450"/>
              <a:ext cx="587450" cy="177625"/>
            </a:xfrm>
            <a:custGeom>
              <a:rect b="b" l="l" r="r" t="t"/>
              <a:pathLst>
                <a:path extrusionOk="0" h="7105" w="23498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3791500" y="2354025"/>
              <a:ext cx="600325" cy="190475"/>
            </a:xfrm>
            <a:custGeom>
              <a:rect b="b" l="l" r="r" t="t"/>
              <a:pathLst>
                <a:path extrusionOk="0" h="7619" w="24013">
                  <a:moveTo>
                    <a:pt x="23498" y="515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15"/>
                  </a:lnTo>
                  <a:close/>
                  <a:moveTo>
                    <a:pt x="0" y="0"/>
                  </a:moveTo>
                  <a:lnTo>
                    <a:pt x="0" y="258"/>
                  </a:lnTo>
                  <a:lnTo>
                    <a:pt x="0" y="7619"/>
                  </a:lnTo>
                  <a:lnTo>
                    <a:pt x="24012" y="7619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7"/>
            <p:cNvSpPr/>
            <p:nvPr/>
          </p:nvSpPr>
          <p:spPr>
            <a:xfrm>
              <a:off x="4497050" y="239662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97"/>
                    <a:pt x="805" y="3568"/>
                    <a:pt x="1801" y="3568"/>
                  </a:cubicBezTo>
                  <a:cubicBezTo>
                    <a:pt x="2765" y="3568"/>
                    <a:pt x="3569" y="2797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7"/>
            <p:cNvSpPr/>
            <p:nvPr/>
          </p:nvSpPr>
          <p:spPr>
            <a:xfrm>
              <a:off x="4490625" y="2390175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7"/>
            <p:cNvSpPr/>
            <p:nvPr/>
          </p:nvSpPr>
          <p:spPr>
            <a:xfrm>
              <a:off x="4672250" y="239662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1" y="3568"/>
                  </a:cubicBezTo>
                  <a:cubicBezTo>
                    <a:pt x="2797" y="3568"/>
                    <a:pt x="3568" y="2797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7"/>
            <p:cNvSpPr/>
            <p:nvPr/>
          </p:nvSpPr>
          <p:spPr>
            <a:xfrm>
              <a:off x="4665825" y="2390175"/>
              <a:ext cx="102875" cy="102900"/>
            </a:xfrm>
            <a:custGeom>
              <a:rect b="b" l="l" r="r" t="t"/>
              <a:pathLst>
                <a:path extrusionOk="0" h="4116" w="4115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7"/>
            <p:cNvSpPr/>
            <p:nvPr/>
          </p:nvSpPr>
          <p:spPr>
            <a:xfrm>
              <a:off x="4235900" y="239662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97"/>
                    <a:pt x="804" y="3568"/>
                    <a:pt x="1800" y="3568"/>
                  </a:cubicBezTo>
                  <a:cubicBezTo>
                    <a:pt x="2764" y="3568"/>
                    <a:pt x="3568" y="2797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7"/>
            <p:cNvSpPr/>
            <p:nvPr/>
          </p:nvSpPr>
          <p:spPr>
            <a:xfrm>
              <a:off x="4229450" y="2390175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7"/>
            <p:cNvSpPr/>
            <p:nvPr/>
          </p:nvSpPr>
          <p:spPr>
            <a:xfrm>
              <a:off x="3214500" y="2630475"/>
              <a:ext cx="1546975" cy="124575"/>
            </a:xfrm>
            <a:custGeom>
              <a:rect b="b" l="l" r="r" t="t"/>
              <a:pathLst>
                <a:path extrusionOk="0" h="4983" w="61879">
                  <a:moveTo>
                    <a:pt x="1" y="0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3207275" y="2624050"/>
              <a:ext cx="1561425" cy="137425"/>
            </a:xfrm>
            <a:custGeom>
              <a:rect b="b" l="l" r="r" t="t"/>
              <a:pathLst>
                <a:path extrusionOk="0" h="5497" w="62457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3151025" y="2755025"/>
              <a:ext cx="1674725" cy="362450"/>
            </a:xfrm>
            <a:custGeom>
              <a:rect b="b" l="l" r="r" t="t"/>
              <a:pathLst>
                <a:path extrusionOk="0" h="14498" w="66989">
                  <a:moveTo>
                    <a:pt x="0" y="1"/>
                  </a:moveTo>
                  <a:lnTo>
                    <a:pt x="0" y="14498"/>
                  </a:lnTo>
                  <a:lnTo>
                    <a:pt x="66989" y="14498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3143775" y="2747800"/>
              <a:ext cx="1688425" cy="376100"/>
            </a:xfrm>
            <a:custGeom>
              <a:rect b="b" l="l" r="r" t="t"/>
              <a:pathLst>
                <a:path extrusionOk="0" h="15044" w="67537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3505400" y="2847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3498175" y="2840200"/>
              <a:ext cx="109325" cy="191300"/>
            </a:xfrm>
            <a:custGeom>
              <a:rect b="b" l="l" r="r" t="t"/>
              <a:pathLst>
                <a:path extrusionOk="0" h="7652" w="4373">
                  <a:moveTo>
                    <a:pt x="3826" y="547"/>
                  </a:moveTo>
                  <a:lnTo>
                    <a:pt x="3826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7"/>
            <p:cNvSpPr/>
            <p:nvPr/>
          </p:nvSpPr>
          <p:spPr>
            <a:xfrm>
              <a:off x="3651675" y="2847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3645225" y="2840200"/>
              <a:ext cx="108525" cy="191300"/>
            </a:xfrm>
            <a:custGeom>
              <a:rect b="b" l="l" r="r" t="t"/>
              <a:pathLst>
                <a:path extrusionOk="0" h="7652" w="4341">
                  <a:moveTo>
                    <a:pt x="3826" y="547"/>
                  </a:moveTo>
                  <a:lnTo>
                    <a:pt x="3826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1" y="1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7"/>
            <p:cNvSpPr/>
            <p:nvPr/>
          </p:nvSpPr>
          <p:spPr>
            <a:xfrm>
              <a:off x="3358350" y="2847450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7"/>
            <p:cNvSpPr/>
            <p:nvPr/>
          </p:nvSpPr>
          <p:spPr>
            <a:xfrm>
              <a:off x="3351925" y="2840200"/>
              <a:ext cx="108500" cy="191300"/>
            </a:xfrm>
            <a:custGeom>
              <a:rect b="b" l="l" r="r" t="t"/>
              <a:pathLst>
                <a:path extrusionOk="0" h="7652" w="4340">
                  <a:moveTo>
                    <a:pt x="3825" y="547"/>
                  </a:moveTo>
                  <a:lnTo>
                    <a:pt x="3825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3797925" y="2847450"/>
              <a:ext cx="587450" cy="177625"/>
            </a:xfrm>
            <a:custGeom>
              <a:rect b="b" l="l" r="r" t="t"/>
              <a:pathLst>
                <a:path extrusionOk="0" h="7105" w="23498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7"/>
            <p:cNvSpPr/>
            <p:nvPr/>
          </p:nvSpPr>
          <p:spPr>
            <a:xfrm>
              <a:off x="3791500" y="2840200"/>
              <a:ext cx="600325" cy="191300"/>
            </a:xfrm>
            <a:custGeom>
              <a:rect b="b" l="l" r="r" t="t"/>
              <a:pathLst>
                <a:path extrusionOk="0" h="7652" w="24013">
                  <a:moveTo>
                    <a:pt x="23498" y="547"/>
                  </a:moveTo>
                  <a:lnTo>
                    <a:pt x="23498" y="7137"/>
                  </a:lnTo>
                  <a:lnTo>
                    <a:pt x="547" y="7137"/>
                  </a:lnTo>
                  <a:lnTo>
                    <a:pt x="547" y="547"/>
                  </a:lnTo>
                  <a:close/>
                  <a:moveTo>
                    <a:pt x="0" y="1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7"/>
            <p:cNvSpPr/>
            <p:nvPr/>
          </p:nvSpPr>
          <p:spPr>
            <a:xfrm>
              <a:off x="3231375" y="2847450"/>
              <a:ext cx="76375" cy="177625"/>
            </a:xfrm>
            <a:custGeom>
              <a:rect b="b" l="l" r="r" t="t"/>
              <a:pathLst>
                <a:path extrusionOk="0" h="7105" w="3055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7"/>
            <p:cNvSpPr/>
            <p:nvPr/>
          </p:nvSpPr>
          <p:spPr>
            <a:xfrm>
              <a:off x="3224950" y="2840200"/>
              <a:ext cx="89225" cy="191300"/>
            </a:xfrm>
            <a:custGeom>
              <a:rect b="b" l="l" r="r" t="t"/>
              <a:pathLst>
                <a:path extrusionOk="0" h="7652" w="3569">
                  <a:moveTo>
                    <a:pt x="3022" y="547"/>
                  </a:moveTo>
                  <a:lnTo>
                    <a:pt x="3022" y="7137"/>
                  </a:lnTo>
                  <a:lnTo>
                    <a:pt x="515" y="7137"/>
                  </a:lnTo>
                  <a:lnTo>
                    <a:pt x="515" y="547"/>
                  </a:lnTo>
                  <a:close/>
                  <a:moveTo>
                    <a:pt x="0" y="1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4497050" y="2883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4490625" y="2877175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222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4672250" y="2883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4665825" y="2877175"/>
              <a:ext cx="102875" cy="102900"/>
            </a:xfrm>
            <a:custGeom>
              <a:rect b="b" l="l" r="r" t="t"/>
              <a:pathLst>
                <a:path extrusionOk="0" h="4116" w="4115">
                  <a:moveTo>
                    <a:pt x="2058" y="515"/>
                  </a:moveTo>
                  <a:cubicBezTo>
                    <a:pt x="2893" y="515"/>
                    <a:pt x="3568" y="1222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7"/>
            <p:cNvSpPr/>
            <p:nvPr/>
          </p:nvSpPr>
          <p:spPr>
            <a:xfrm>
              <a:off x="4235900" y="2883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7"/>
            <p:cNvSpPr/>
            <p:nvPr/>
          </p:nvSpPr>
          <p:spPr>
            <a:xfrm>
              <a:off x="4229450" y="2877175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222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222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3214500" y="3117450"/>
              <a:ext cx="1546975" cy="124600"/>
            </a:xfrm>
            <a:custGeom>
              <a:rect b="b" l="l" r="r" t="t"/>
              <a:pathLst>
                <a:path extrusionOk="0" h="4984" w="61879">
                  <a:moveTo>
                    <a:pt x="1" y="1"/>
                  </a:moveTo>
                  <a:lnTo>
                    <a:pt x="1" y="4983"/>
                  </a:lnTo>
                  <a:lnTo>
                    <a:pt x="61878" y="4983"/>
                  </a:lnTo>
                  <a:lnTo>
                    <a:pt x="61878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7"/>
            <p:cNvSpPr/>
            <p:nvPr/>
          </p:nvSpPr>
          <p:spPr>
            <a:xfrm>
              <a:off x="3207275" y="3111025"/>
              <a:ext cx="1561425" cy="137450"/>
            </a:xfrm>
            <a:custGeom>
              <a:rect b="b" l="l" r="r" t="t"/>
              <a:pathLst>
                <a:path extrusionOk="0" h="5498" w="62457">
                  <a:moveTo>
                    <a:pt x="61910" y="515"/>
                  </a:moveTo>
                  <a:lnTo>
                    <a:pt x="61910" y="4951"/>
                  </a:lnTo>
                  <a:lnTo>
                    <a:pt x="547" y="4951"/>
                  </a:lnTo>
                  <a:lnTo>
                    <a:pt x="547" y="515"/>
                  </a:lnTo>
                  <a:close/>
                  <a:moveTo>
                    <a:pt x="0" y="1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7"/>
            <p:cNvSpPr/>
            <p:nvPr/>
          </p:nvSpPr>
          <p:spPr>
            <a:xfrm>
              <a:off x="3151025" y="3242025"/>
              <a:ext cx="1674725" cy="362450"/>
            </a:xfrm>
            <a:custGeom>
              <a:rect b="b" l="l" r="r" t="t"/>
              <a:pathLst>
                <a:path extrusionOk="0" h="14498" w="66989">
                  <a:moveTo>
                    <a:pt x="0" y="0"/>
                  </a:moveTo>
                  <a:lnTo>
                    <a:pt x="0" y="14497"/>
                  </a:lnTo>
                  <a:lnTo>
                    <a:pt x="66989" y="14497"/>
                  </a:lnTo>
                  <a:lnTo>
                    <a:pt x="66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7"/>
            <p:cNvSpPr/>
            <p:nvPr/>
          </p:nvSpPr>
          <p:spPr>
            <a:xfrm>
              <a:off x="3143775" y="3234775"/>
              <a:ext cx="1688425" cy="376125"/>
            </a:xfrm>
            <a:custGeom>
              <a:rect b="b" l="l" r="r" t="t"/>
              <a:pathLst>
                <a:path extrusionOk="0" h="15045" w="67537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1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7"/>
            <p:cNvSpPr/>
            <p:nvPr/>
          </p:nvSpPr>
          <p:spPr>
            <a:xfrm>
              <a:off x="3651675" y="3334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1"/>
                  </a:moveTo>
                  <a:lnTo>
                    <a:pt x="0" y="7105"/>
                  </a:lnTo>
                  <a:lnTo>
                    <a:pt x="3825" y="7105"/>
                  </a:lnTo>
                  <a:lnTo>
                    <a:pt x="382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7"/>
            <p:cNvSpPr/>
            <p:nvPr/>
          </p:nvSpPr>
          <p:spPr>
            <a:xfrm>
              <a:off x="3645225" y="3327200"/>
              <a:ext cx="108525" cy="191275"/>
            </a:xfrm>
            <a:custGeom>
              <a:rect b="b" l="l" r="r" t="t"/>
              <a:pathLst>
                <a:path extrusionOk="0" h="7651" w="4341">
                  <a:moveTo>
                    <a:pt x="3826" y="547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1" y="0"/>
                  </a:moveTo>
                  <a:lnTo>
                    <a:pt x="1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7"/>
            <p:cNvSpPr/>
            <p:nvPr/>
          </p:nvSpPr>
          <p:spPr>
            <a:xfrm>
              <a:off x="3358350" y="3334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1"/>
                  </a:moveTo>
                  <a:lnTo>
                    <a:pt x="0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7"/>
            <p:cNvSpPr/>
            <p:nvPr/>
          </p:nvSpPr>
          <p:spPr>
            <a:xfrm>
              <a:off x="3351925" y="3327200"/>
              <a:ext cx="108500" cy="191275"/>
            </a:xfrm>
            <a:custGeom>
              <a:rect b="b" l="l" r="r" t="t"/>
              <a:pathLst>
                <a:path extrusionOk="0" h="7651" w="4340">
                  <a:moveTo>
                    <a:pt x="3825" y="547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40" y="7651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7"/>
            <p:cNvSpPr/>
            <p:nvPr/>
          </p:nvSpPr>
          <p:spPr>
            <a:xfrm>
              <a:off x="3505400" y="3334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1" y="1"/>
                  </a:moveTo>
                  <a:lnTo>
                    <a:pt x="1" y="7105"/>
                  </a:lnTo>
                  <a:lnTo>
                    <a:pt x="3826" y="71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7"/>
            <p:cNvSpPr/>
            <p:nvPr/>
          </p:nvSpPr>
          <p:spPr>
            <a:xfrm>
              <a:off x="3498175" y="3327200"/>
              <a:ext cx="109325" cy="191275"/>
            </a:xfrm>
            <a:custGeom>
              <a:rect b="b" l="l" r="r" t="t"/>
              <a:pathLst>
                <a:path extrusionOk="0" h="7651" w="4373">
                  <a:moveTo>
                    <a:pt x="3826" y="547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4372" y="7651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3231375" y="3334425"/>
              <a:ext cx="76375" cy="177625"/>
            </a:xfrm>
            <a:custGeom>
              <a:rect b="b" l="l" r="r" t="t"/>
              <a:pathLst>
                <a:path extrusionOk="0" h="7105" w="3055">
                  <a:moveTo>
                    <a:pt x="1" y="1"/>
                  </a:moveTo>
                  <a:lnTo>
                    <a:pt x="1" y="7105"/>
                  </a:lnTo>
                  <a:lnTo>
                    <a:pt x="3054" y="7105"/>
                  </a:lnTo>
                  <a:lnTo>
                    <a:pt x="305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3224950" y="3327200"/>
              <a:ext cx="89225" cy="191275"/>
            </a:xfrm>
            <a:custGeom>
              <a:rect b="b" l="l" r="r" t="t"/>
              <a:pathLst>
                <a:path extrusionOk="0" h="7651" w="3569">
                  <a:moveTo>
                    <a:pt x="3022" y="547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7"/>
                  </a:lnTo>
                  <a:close/>
                  <a:moveTo>
                    <a:pt x="0" y="0"/>
                  </a:moveTo>
                  <a:lnTo>
                    <a:pt x="0" y="7651"/>
                  </a:lnTo>
                  <a:lnTo>
                    <a:pt x="3568" y="7651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3797925" y="3334425"/>
              <a:ext cx="587450" cy="177625"/>
            </a:xfrm>
            <a:custGeom>
              <a:rect b="b" l="l" r="r" t="t"/>
              <a:pathLst>
                <a:path extrusionOk="0" h="7105" w="23498">
                  <a:moveTo>
                    <a:pt x="0" y="1"/>
                  </a:moveTo>
                  <a:lnTo>
                    <a:pt x="0" y="7105"/>
                  </a:lnTo>
                  <a:lnTo>
                    <a:pt x="23498" y="7105"/>
                  </a:lnTo>
                  <a:lnTo>
                    <a:pt x="2349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3791500" y="3327200"/>
              <a:ext cx="600325" cy="191275"/>
            </a:xfrm>
            <a:custGeom>
              <a:rect b="b" l="l" r="r" t="t"/>
              <a:pathLst>
                <a:path extrusionOk="0" h="7651" w="24013">
                  <a:moveTo>
                    <a:pt x="23498" y="547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7"/>
                  </a:lnTo>
                  <a:close/>
                  <a:moveTo>
                    <a:pt x="0" y="0"/>
                  </a:moveTo>
                  <a:lnTo>
                    <a:pt x="0" y="290"/>
                  </a:lnTo>
                  <a:lnTo>
                    <a:pt x="0" y="7651"/>
                  </a:lnTo>
                  <a:lnTo>
                    <a:pt x="24012" y="7651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4497050" y="3370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0"/>
                  </a:moveTo>
                  <a:cubicBezTo>
                    <a:pt x="805" y="0"/>
                    <a:pt x="1" y="804"/>
                    <a:pt x="1" y="1800"/>
                  </a:cubicBezTo>
                  <a:cubicBezTo>
                    <a:pt x="1" y="2765"/>
                    <a:pt x="805" y="3568"/>
                    <a:pt x="1801" y="3568"/>
                  </a:cubicBezTo>
                  <a:cubicBezTo>
                    <a:pt x="2765" y="3568"/>
                    <a:pt x="3569" y="2765"/>
                    <a:pt x="3569" y="1800"/>
                  </a:cubicBezTo>
                  <a:cubicBezTo>
                    <a:pt x="3569" y="804"/>
                    <a:pt x="2765" y="0"/>
                    <a:pt x="180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4490625" y="3364175"/>
              <a:ext cx="102900" cy="102875"/>
            </a:xfrm>
            <a:custGeom>
              <a:rect b="b" l="l" r="r" t="t"/>
              <a:pathLst>
                <a:path extrusionOk="0" h="4115" w="4116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190" y="3568"/>
                    <a:pt x="515" y="2893"/>
                    <a:pt x="515" y="2057"/>
                  </a:cubicBezTo>
                  <a:cubicBezTo>
                    <a:pt x="515" y="1189"/>
                    <a:pt x="1190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4672250" y="3370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1" y="3568"/>
                  </a:cubicBezTo>
                  <a:cubicBezTo>
                    <a:pt x="2797" y="3568"/>
                    <a:pt x="3568" y="2765"/>
                    <a:pt x="3568" y="1800"/>
                  </a:cubicBezTo>
                  <a:cubicBezTo>
                    <a:pt x="3568" y="804"/>
                    <a:pt x="2797" y="0"/>
                    <a:pt x="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7"/>
            <p:cNvSpPr/>
            <p:nvPr/>
          </p:nvSpPr>
          <p:spPr>
            <a:xfrm>
              <a:off x="4665825" y="3364175"/>
              <a:ext cx="102875" cy="102875"/>
            </a:xfrm>
            <a:custGeom>
              <a:rect b="b" l="l" r="r" t="t"/>
              <a:pathLst>
                <a:path extrusionOk="0" h="4115" w="4115">
                  <a:moveTo>
                    <a:pt x="2058" y="514"/>
                  </a:moveTo>
                  <a:cubicBezTo>
                    <a:pt x="2893" y="514"/>
                    <a:pt x="3568" y="1189"/>
                    <a:pt x="3568" y="2057"/>
                  </a:cubicBezTo>
                  <a:cubicBezTo>
                    <a:pt x="3568" y="2893"/>
                    <a:pt x="2893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0" y="0"/>
                    <a:pt x="0" y="900"/>
                    <a:pt x="0" y="2057"/>
                  </a:cubicBezTo>
                  <a:cubicBezTo>
                    <a:pt x="0" y="3182"/>
                    <a:pt x="900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7"/>
            <p:cNvSpPr/>
            <p:nvPr/>
          </p:nvSpPr>
          <p:spPr>
            <a:xfrm>
              <a:off x="4235900" y="3370600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0" y="0"/>
                  </a:moveTo>
                  <a:cubicBezTo>
                    <a:pt x="804" y="0"/>
                    <a:pt x="0" y="804"/>
                    <a:pt x="0" y="1800"/>
                  </a:cubicBezTo>
                  <a:cubicBezTo>
                    <a:pt x="0" y="2765"/>
                    <a:pt x="804" y="3568"/>
                    <a:pt x="1800" y="3568"/>
                  </a:cubicBezTo>
                  <a:cubicBezTo>
                    <a:pt x="2764" y="3568"/>
                    <a:pt x="3568" y="2765"/>
                    <a:pt x="3568" y="1800"/>
                  </a:cubicBezTo>
                  <a:cubicBezTo>
                    <a:pt x="3568" y="804"/>
                    <a:pt x="2764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7"/>
            <p:cNvSpPr/>
            <p:nvPr/>
          </p:nvSpPr>
          <p:spPr>
            <a:xfrm>
              <a:off x="4229450" y="3364175"/>
              <a:ext cx="102900" cy="102875"/>
            </a:xfrm>
            <a:custGeom>
              <a:rect b="b" l="l" r="r" t="t"/>
              <a:pathLst>
                <a:path extrusionOk="0" h="4115" w="4116">
                  <a:moveTo>
                    <a:pt x="2058" y="514"/>
                  </a:moveTo>
                  <a:cubicBezTo>
                    <a:pt x="2894" y="514"/>
                    <a:pt x="3569" y="1189"/>
                    <a:pt x="3569" y="2057"/>
                  </a:cubicBezTo>
                  <a:cubicBezTo>
                    <a:pt x="3569" y="2893"/>
                    <a:pt x="2894" y="3568"/>
                    <a:pt x="2058" y="3568"/>
                  </a:cubicBezTo>
                  <a:cubicBezTo>
                    <a:pt x="1222" y="3568"/>
                    <a:pt x="515" y="2893"/>
                    <a:pt x="515" y="2057"/>
                  </a:cubicBezTo>
                  <a:cubicBezTo>
                    <a:pt x="515" y="1189"/>
                    <a:pt x="1222" y="514"/>
                    <a:pt x="2058" y="514"/>
                  </a:cubicBezTo>
                  <a:close/>
                  <a:moveTo>
                    <a:pt x="2058" y="0"/>
                  </a:moveTo>
                  <a:cubicBezTo>
                    <a:pt x="901" y="0"/>
                    <a:pt x="1" y="900"/>
                    <a:pt x="1" y="2057"/>
                  </a:cubicBezTo>
                  <a:cubicBezTo>
                    <a:pt x="1" y="3182"/>
                    <a:pt x="901" y="4115"/>
                    <a:pt x="2058" y="4115"/>
                  </a:cubicBezTo>
                  <a:cubicBezTo>
                    <a:pt x="3183" y="4115"/>
                    <a:pt x="4115" y="3182"/>
                    <a:pt x="4115" y="2057"/>
                  </a:cubicBezTo>
                  <a:cubicBezTo>
                    <a:pt x="4115" y="900"/>
                    <a:pt x="3183" y="0"/>
                    <a:pt x="205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7"/>
            <p:cNvSpPr/>
            <p:nvPr/>
          </p:nvSpPr>
          <p:spPr>
            <a:xfrm>
              <a:off x="3214500" y="3604450"/>
              <a:ext cx="1546975" cy="123775"/>
            </a:xfrm>
            <a:custGeom>
              <a:rect b="b" l="l" r="r" t="t"/>
              <a:pathLst>
                <a:path extrusionOk="0" h="4951" w="61879">
                  <a:moveTo>
                    <a:pt x="1" y="0"/>
                  </a:moveTo>
                  <a:lnTo>
                    <a:pt x="1" y="4951"/>
                  </a:lnTo>
                  <a:lnTo>
                    <a:pt x="61878" y="4951"/>
                  </a:lnTo>
                  <a:lnTo>
                    <a:pt x="6187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7"/>
            <p:cNvSpPr/>
            <p:nvPr/>
          </p:nvSpPr>
          <p:spPr>
            <a:xfrm>
              <a:off x="3207275" y="3598025"/>
              <a:ext cx="1561425" cy="137425"/>
            </a:xfrm>
            <a:custGeom>
              <a:rect b="b" l="l" r="r" t="t"/>
              <a:pathLst>
                <a:path extrusionOk="0" h="5497" w="62457">
                  <a:moveTo>
                    <a:pt x="61910" y="514"/>
                  </a:moveTo>
                  <a:lnTo>
                    <a:pt x="61910" y="4950"/>
                  </a:lnTo>
                  <a:lnTo>
                    <a:pt x="547" y="4950"/>
                  </a:lnTo>
                  <a:lnTo>
                    <a:pt x="547" y="514"/>
                  </a:lnTo>
                  <a:close/>
                  <a:moveTo>
                    <a:pt x="0" y="0"/>
                  </a:moveTo>
                  <a:lnTo>
                    <a:pt x="0" y="5497"/>
                  </a:lnTo>
                  <a:lnTo>
                    <a:pt x="62457" y="5497"/>
                  </a:lnTo>
                  <a:lnTo>
                    <a:pt x="6245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7"/>
            <p:cNvSpPr/>
            <p:nvPr/>
          </p:nvSpPr>
          <p:spPr>
            <a:xfrm>
              <a:off x="3151025" y="3728200"/>
              <a:ext cx="1674725" cy="363250"/>
            </a:xfrm>
            <a:custGeom>
              <a:rect b="b" l="l" r="r" t="t"/>
              <a:pathLst>
                <a:path extrusionOk="0" h="14530" w="66989">
                  <a:moveTo>
                    <a:pt x="0" y="1"/>
                  </a:moveTo>
                  <a:lnTo>
                    <a:pt x="0" y="14530"/>
                  </a:lnTo>
                  <a:lnTo>
                    <a:pt x="66989" y="14530"/>
                  </a:lnTo>
                  <a:lnTo>
                    <a:pt x="66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7"/>
            <p:cNvSpPr/>
            <p:nvPr/>
          </p:nvSpPr>
          <p:spPr>
            <a:xfrm>
              <a:off x="3143775" y="3721775"/>
              <a:ext cx="1688425" cy="376125"/>
            </a:xfrm>
            <a:custGeom>
              <a:rect b="b" l="l" r="r" t="t"/>
              <a:pathLst>
                <a:path extrusionOk="0" h="15045" w="67537">
                  <a:moveTo>
                    <a:pt x="66990" y="547"/>
                  </a:moveTo>
                  <a:lnTo>
                    <a:pt x="66990" y="14530"/>
                  </a:lnTo>
                  <a:lnTo>
                    <a:pt x="547" y="14530"/>
                  </a:lnTo>
                  <a:lnTo>
                    <a:pt x="547" y="547"/>
                  </a:lnTo>
                  <a:close/>
                  <a:moveTo>
                    <a:pt x="1" y="0"/>
                  </a:moveTo>
                  <a:lnTo>
                    <a:pt x="1" y="15044"/>
                  </a:lnTo>
                  <a:lnTo>
                    <a:pt x="67536" y="15044"/>
                  </a:lnTo>
                  <a:lnTo>
                    <a:pt x="67536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7"/>
            <p:cNvSpPr/>
            <p:nvPr/>
          </p:nvSpPr>
          <p:spPr>
            <a:xfrm>
              <a:off x="3358350" y="3821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0"/>
                  </a:moveTo>
                  <a:lnTo>
                    <a:pt x="0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7"/>
            <p:cNvSpPr/>
            <p:nvPr/>
          </p:nvSpPr>
          <p:spPr>
            <a:xfrm>
              <a:off x="3351925" y="3814200"/>
              <a:ext cx="108500" cy="191275"/>
            </a:xfrm>
            <a:custGeom>
              <a:rect b="b" l="l" r="r" t="t"/>
              <a:pathLst>
                <a:path extrusionOk="0" h="7651" w="4340">
                  <a:moveTo>
                    <a:pt x="3825" y="546"/>
                  </a:moveTo>
                  <a:lnTo>
                    <a:pt x="3825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7"/>
            <p:cNvSpPr/>
            <p:nvPr/>
          </p:nvSpPr>
          <p:spPr>
            <a:xfrm>
              <a:off x="3505400" y="3821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1" y="0"/>
                  </a:moveTo>
                  <a:lnTo>
                    <a:pt x="1" y="7104"/>
                  </a:lnTo>
                  <a:lnTo>
                    <a:pt x="3826" y="7104"/>
                  </a:lnTo>
                  <a:lnTo>
                    <a:pt x="38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7"/>
            <p:cNvSpPr/>
            <p:nvPr/>
          </p:nvSpPr>
          <p:spPr>
            <a:xfrm>
              <a:off x="3498175" y="3814200"/>
              <a:ext cx="109325" cy="191275"/>
            </a:xfrm>
            <a:custGeom>
              <a:rect b="b" l="l" r="r" t="t"/>
              <a:pathLst>
                <a:path extrusionOk="0" h="7651" w="4373">
                  <a:moveTo>
                    <a:pt x="3826" y="546"/>
                  </a:moveTo>
                  <a:lnTo>
                    <a:pt x="3826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4372" y="7650"/>
                  </a:lnTo>
                  <a:lnTo>
                    <a:pt x="437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7"/>
            <p:cNvSpPr/>
            <p:nvPr/>
          </p:nvSpPr>
          <p:spPr>
            <a:xfrm>
              <a:off x="3651675" y="3821425"/>
              <a:ext cx="95650" cy="177625"/>
            </a:xfrm>
            <a:custGeom>
              <a:rect b="b" l="l" r="r" t="t"/>
              <a:pathLst>
                <a:path extrusionOk="0" h="7105" w="3826">
                  <a:moveTo>
                    <a:pt x="0" y="0"/>
                  </a:moveTo>
                  <a:lnTo>
                    <a:pt x="0" y="7104"/>
                  </a:lnTo>
                  <a:lnTo>
                    <a:pt x="3825" y="7104"/>
                  </a:lnTo>
                  <a:lnTo>
                    <a:pt x="382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7"/>
            <p:cNvSpPr/>
            <p:nvPr/>
          </p:nvSpPr>
          <p:spPr>
            <a:xfrm>
              <a:off x="3645225" y="3814200"/>
              <a:ext cx="108525" cy="191275"/>
            </a:xfrm>
            <a:custGeom>
              <a:rect b="b" l="l" r="r" t="t"/>
              <a:pathLst>
                <a:path extrusionOk="0" h="7651" w="4341">
                  <a:moveTo>
                    <a:pt x="3826" y="546"/>
                  </a:moveTo>
                  <a:lnTo>
                    <a:pt x="3826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1" y="0"/>
                  </a:moveTo>
                  <a:lnTo>
                    <a:pt x="1" y="7650"/>
                  </a:lnTo>
                  <a:lnTo>
                    <a:pt x="4340" y="7650"/>
                  </a:lnTo>
                  <a:lnTo>
                    <a:pt x="434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7"/>
            <p:cNvSpPr/>
            <p:nvPr/>
          </p:nvSpPr>
          <p:spPr>
            <a:xfrm>
              <a:off x="3231375" y="3821425"/>
              <a:ext cx="76375" cy="177625"/>
            </a:xfrm>
            <a:custGeom>
              <a:rect b="b" l="l" r="r" t="t"/>
              <a:pathLst>
                <a:path extrusionOk="0" h="7105" w="3055">
                  <a:moveTo>
                    <a:pt x="1" y="0"/>
                  </a:moveTo>
                  <a:lnTo>
                    <a:pt x="1" y="7104"/>
                  </a:lnTo>
                  <a:lnTo>
                    <a:pt x="3054" y="7104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7"/>
            <p:cNvSpPr/>
            <p:nvPr/>
          </p:nvSpPr>
          <p:spPr>
            <a:xfrm>
              <a:off x="3224950" y="3814200"/>
              <a:ext cx="89225" cy="191275"/>
            </a:xfrm>
            <a:custGeom>
              <a:rect b="b" l="l" r="r" t="t"/>
              <a:pathLst>
                <a:path extrusionOk="0" h="7651" w="3569">
                  <a:moveTo>
                    <a:pt x="3022" y="546"/>
                  </a:moveTo>
                  <a:lnTo>
                    <a:pt x="3022" y="7104"/>
                  </a:lnTo>
                  <a:lnTo>
                    <a:pt x="515" y="7104"/>
                  </a:lnTo>
                  <a:lnTo>
                    <a:pt x="515" y="546"/>
                  </a:lnTo>
                  <a:close/>
                  <a:moveTo>
                    <a:pt x="0" y="0"/>
                  </a:moveTo>
                  <a:lnTo>
                    <a:pt x="0" y="7650"/>
                  </a:lnTo>
                  <a:lnTo>
                    <a:pt x="3568" y="7650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7"/>
            <p:cNvSpPr/>
            <p:nvPr/>
          </p:nvSpPr>
          <p:spPr>
            <a:xfrm>
              <a:off x="3797925" y="3821425"/>
              <a:ext cx="587450" cy="177625"/>
            </a:xfrm>
            <a:custGeom>
              <a:rect b="b" l="l" r="r" t="t"/>
              <a:pathLst>
                <a:path extrusionOk="0" h="7105" w="23498">
                  <a:moveTo>
                    <a:pt x="0" y="0"/>
                  </a:moveTo>
                  <a:lnTo>
                    <a:pt x="0" y="7104"/>
                  </a:lnTo>
                  <a:lnTo>
                    <a:pt x="23498" y="7104"/>
                  </a:lnTo>
                  <a:lnTo>
                    <a:pt x="2349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7"/>
            <p:cNvSpPr/>
            <p:nvPr/>
          </p:nvSpPr>
          <p:spPr>
            <a:xfrm>
              <a:off x="3791500" y="3814200"/>
              <a:ext cx="600325" cy="191275"/>
            </a:xfrm>
            <a:custGeom>
              <a:rect b="b" l="l" r="r" t="t"/>
              <a:pathLst>
                <a:path extrusionOk="0" h="7651" w="24013">
                  <a:moveTo>
                    <a:pt x="23498" y="546"/>
                  </a:moveTo>
                  <a:lnTo>
                    <a:pt x="23498" y="7104"/>
                  </a:lnTo>
                  <a:lnTo>
                    <a:pt x="547" y="7104"/>
                  </a:lnTo>
                  <a:lnTo>
                    <a:pt x="547" y="546"/>
                  </a:lnTo>
                  <a:close/>
                  <a:moveTo>
                    <a:pt x="0" y="0"/>
                  </a:moveTo>
                  <a:lnTo>
                    <a:pt x="0" y="289"/>
                  </a:lnTo>
                  <a:lnTo>
                    <a:pt x="0" y="7650"/>
                  </a:lnTo>
                  <a:lnTo>
                    <a:pt x="24012" y="7650"/>
                  </a:lnTo>
                  <a:lnTo>
                    <a:pt x="2401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7"/>
            <p:cNvSpPr/>
            <p:nvPr/>
          </p:nvSpPr>
          <p:spPr>
            <a:xfrm>
              <a:off x="4497050" y="385757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1"/>
                  </a:moveTo>
                  <a:cubicBezTo>
                    <a:pt x="805" y="1"/>
                    <a:pt x="1" y="804"/>
                    <a:pt x="1" y="1801"/>
                  </a:cubicBezTo>
                  <a:cubicBezTo>
                    <a:pt x="1" y="2765"/>
                    <a:pt x="805" y="3569"/>
                    <a:pt x="1801" y="3569"/>
                  </a:cubicBezTo>
                  <a:cubicBezTo>
                    <a:pt x="2765" y="3569"/>
                    <a:pt x="3569" y="2765"/>
                    <a:pt x="3569" y="1801"/>
                  </a:cubicBezTo>
                  <a:cubicBezTo>
                    <a:pt x="3569" y="804"/>
                    <a:pt x="2765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7"/>
            <p:cNvSpPr/>
            <p:nvPr/>
          </p:nvSpPr>
          <p:spPr>
            <a:xfrm>
              <a:off x="4490625" y="3851150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190" y="3569"/>
                    <a:pt x="515" y="2894"/>
                    <a:pt x="515" y="2058"/>
                  </a:cubicBezTo>
                  <a:cubicBezTo>
                    <a:pt x="515" y="1190"/>
                    <a:pt x="1190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7"/>
            <p:cNvSpPr/>
            <p:nvPr/>
          </p:nvSpPr>
          <p:spPr>
            <a:xfrm>
              <a:off x="4672250" y="385757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1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1" y="3569"/>
                  </a:cubicBezTo>
                  <a:cubicBezTo>
                    <a:pt x="2797" y="3569"/>
                    <a:pt x="3568" y="2765"/>
                    <a:pt x="3568" y="1801"/>
                  </a:cubicBezTo>
                  <a:cubicBezTo>
                    <a:pt x="3568" y="804"/>
                    <a:pt x="2797" y="1"/>
                    <a:pt x="180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7"/>
            <p:cNvSpPr/>
            <p:nvPr/>
          </p:nvSpPr>
          <p:spPr>
            <a:xfrm>
              <a:off x="4665825" y="3851150"/>
              <a:ext cx="102875" cy="102900"/>
            </a:xfrm>
            <a:custGeom>
              <a:rect b="b" l="l" r="r" t="t"/>
              <a:pathLst>
                <a:path extrusionOk="0" h="4116" w="4115">
                  <a:moveTo>
                    <a:pt x="2058" y="515"/>
                  </a:moveTo>
                  <a:cubicBezTo>
                    <a:pt x="2893" y="515"/>
                    <a:pt x="3568" y="1190"/>
                    <a:pt x="3568" y="2058"/>
                  </a:cubicBezTo>
                  <a:cubicBezTo>
                    <a:pt x="3568" y="2894"/>
                    <a:pt x="2893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0" y="1"/>
                    <a:pt x="0" y="901"/>
                    <a:pt x="0" y="2058"/>
                  </a:cubicBezTo>
                  <a:cubicBezTo>
                    <a:pt x="0" y="3183"/>
                    <a:pt x="900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7"/>
            <p:cNvSpPr/>
            <p:nvPr/>
          </p:nvSpPr>
          <p:spPr>
            <a:xfrm>
              <a:off x="4235900" y="3857575"/>
              <a:ext cx="89225" cy="89225"/>
            </a:xfrm>
            <a:custGeom>
              <a:rect b="b" l="l" r="r" t="t"/>
              <a:pathLst>
                <a:path extrusionOk="0" h="3569" w="3569">
                  <a:moveTo>
                    <a:pt x="1800" y="1"/>
                  </a:moveTo>
                  <a:cubicBezTo>
                    <a:pt x="804" y="1"/>
                    <a:pt x="0" y="804"/>
                    <a:pt x="0" y="1801"/>
                  </a:cubicBezTo>
                  <a:cubicBezTo>
                    <a:pt x="0" y="2765"/>
                    <a:pt x="804" y="3569"/>
                    <a:pt x="1800" y="3569"/>
                  </a:cubicBezTo>
                  <a:cubicBezTo>
                    <a:pt x="2764" y="3569"/>
                    <a:pt x="3568" y="2765"/>
                    <a:pt x="3568" y="1801"/>
                  </a:cubicBezTo>
                  <a:cubicBezTo>
                    <a:pt x="3568" y="804"/>
                    <a:pt x="2764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7"/>
            <p:cNvSpPr/>
            <p:nvPr/>
          </p:nvSpPr>
          <p:spPr>
            <a:xfrm>
              <a:off x="4229450" y="3851150"/>
              <a:ext cx="102900" cy="102900"/>
            </a:xfrm>
            <a:custGeom>
              <a:rect b="b" l="l" r="r" t="t"/>
              <a:pathLst>
                <a:path extrusionOk="0" h="4116" w="4116">
                  <a:moveTo>
                    <a:pt x="2058" y="515"/>
                  </a:moveTo>
                  <a:cubicBezTo>
                    <a:pt x="2894" y="515"/>
                    <a:pt x="3569" y="1190"/>
                    <a:pt x="3569" y="2058"/>
                  </a:cubicBezTo>
                  <a:cubicBezTo>
                    <a:pt x="3569" y="2894"/>
                    <a:pt x="2894" y="3569"/>
                    <a:pt x="2058" y="3569"/>
                  </a:cubicBezTo>
                  <a:cubicBezTo>
                    <a:pt x="1222" y="3569"/>
                    <a:pt x="515" y="2894"/>
                    <a:pt x="515" y="2058"/>
                  </a:cubicBezTo>
                  <a:cubicBezTo>
                    <a:pt x="515" y="1190"/>
                    <a:pt x="1222" y="515"/>
                    <a:pt x="2058" y="515"/>
                  </a:cubicBezTo>
                  <a:close/>
                  <a:moveTo>
                    <a:pt x="2058" y="1"/>
                  </a:moveTo>
                  <a:cubicBezTo>
                    <a:pt x="901" y="1"/>
                    <a:pt x="1" y="901"/>
                    <a:pt x="1" y="2058"/>
                  </a:cubicBezTo>
                  <a:cubicBezTo>
                    <a:pt x="1" y="3183"/>
                    <a:pt x="901" y="4115"/>
                    <a:pt x="2058" y="4115"/>
                  </a:cubicBezTo>
                  <a:cubicBezTo>
                    <a:pt x="3183" y="4115"/>
                    <a:pt x="4115" y="3183"/>
                    <a:pt x="4115" y="2058"/>
                  </a:cubicBezTo>
                  <a:cubicBezTo>
                    <a:pt x="4115" y="901"/>
                    <a:pt x="3183" y="1"/>
                    <a:pt x="20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17"/>
          <p:cNvGrpSpPr/>
          <p:nvPr/>
        </p:nvGrpSpPr>
        <p:grpSpPr>
          <a:xfrm>
            <a:off x="3100252" y="1838238"/>
            <a:ext cx="1051583" cy="1268768"/>
            <a:chOff x="1260950" y="-166737"/>
            <a:chExt cx="5129675" cy="5643987"/>
          </a:xfrm>
        </p:grpSpPr>
        <p:sp>
          <p:nvSpPr>
            <p:cNvPr id="1506" name="Google Shape;1506;p17"/>
            <p:cNvSpPr/>
            <p:nvPr/>
          </p:nvSpPr>
          <p:spPr>
            <a:xfrm>
              <a:off x="1260950" y="395850"/>
              <a:ext cx="5129675" cy="4941275"/>
            </a:xfrm>
            <a:custGeom>
              <a:rect b="b" l="l" r="r" t="t"/>
              <a:pathLst>
                <a:path extrusionOk="0" h="197651" w="205187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7"/>
            <p:cNvSpPr/>
            <p:nvPr/>
          </p:nvSpPr>
          <p:spPr>
            <a:xfrm>
              <a:off x="1297025" y="395900"/>
              <a:ext cx="5022350" cy="4941225"/>
            </a:xfrm>
            <a:custGeom>
              <a:rect b="b" l="l" r="r" t="t"/>
              <a:pathLst>
                <a:path extrusionOk="0" h="197649" w="200894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7"/>
            <p:cNvSpPr/>
            <p:nvPr/>
          </p:nvSpPr>
          <p:spPr>
            <a:xfrm>
              <a:off x="5625075" y="5303525"/>
              <a:ext cx="225425" cy="80725"/>
            </a:xfrm>
            <a:custGeom>
              <a:rect b="b" l="l" r="r" t="t"/>
              <a:pathLst>
                <a:path extrusionOk="0" h="3229" w="9017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7"/>
            <p:cNvSpPr/>
            <p:nvPr/>
          </p:nvSpPr>
          <p:spPr>
            <a:xfrm>
              <a:off x="1607200" y="4042075"/>
              <a:ext cx="3884450" cy="1229450"/>
            </a:xfrm>
            <a:custGeom>
              <a:rect b="b" l="l" r="r" t="t"/>
              <a:pathLst>
                <a:path extrusionOk="0" h="49178" w="155378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7"/>
            <p:cNvSpPr/>
            <p:nvPr/>
          </p:nvSpPr>
          <p:spPr>
            <a:xfrm>
              <a:off x="2109425" y="4449850"/>
              <a:ext cx="1904375" cy="1019825"/>
            </a:xfrm>
            <a:custGeom>
              <a:rect b="b" l="l" r="r" t="t"/>
              <a:pathLst>
                <a:path extrusionOk="0" h="40793" w="76175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7"/>
            <p:cNvSpPr/>
            <p:nvPr/>
          </p:nvSpPr>
          <p:spPr>
            <a:xfrm>
              <a:off x="2101300" y="4442275"/>
              <a:ext cx="1920600" cy="1034975"/>
            </a:xfrm>
            <a:custGeom>
              <a:rect b="b" l="l" r="r" t="t"/>
              <a:pathLst>
                <a:path extrusionOk="0" h="41399" w="76824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7"/>
            <p:cNvSpPr/>
            <p:nvPr/>
          </p:nvSpPr>
          <p:spPr>
            <a:xfrm>
              <a:off x="2372725" y="4594125"/>
              <a:ext cx="1442700" cy="737600"/>
            </a:xfrm>
            <a:custGeom>
              <a:rect b="b" l="l" r="r" t="t"/>
              <a:pathLst>
                <a:path extrusionOk="0" h="29504" w="57708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7"/>
            <p:cNvSpPr/>
            <p:nvPr/>
          </p:nvSpPr>
          <p:spPr>
            <a:xfrm>
              <a:off x="2364600" y="4586550"/>
              <a:ext cx="1458025" cy="752725"/>
            </a:xfrm>
            <a:custGeom>
              <a:rect b="b" l="l" r="r" t="t"/>
              <a:pathLst>
                <a:path extrusionOk="0" h="30109" w="58321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7"/>
            <p:cNvSpPr/>
            <p:nvPr/>
          </p:nvSpPr>
          <p:spPr>
            <a:xfrm>
              <a:off x="2342050" y="1025400"/>
              <a:ext cx="3594125" cy="3621050"/>
            </a:xfrm>
            <a:custGeom>
              <a:rect b="b" l="l" r="r" t="t"/>
              <a:pathLst>
                <a:path extrusionOk="0" h="144842" w="143765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7"/>
            <p:cNvSpPr/>
            <p:nvPr/>
          </p:nvSpPr>
          <p:spPr>
            <a:xfrm>
              <a:off x="3621525" y="3838525"/>
              <a:ext cx="734900" cy="798900"/>
            </a:xfrm>
            <a:custGeom>
              <a:rect b="b" l="l" r="r" t="t"/>
              <a:pathLst>
                <a:path extrusionOk="0" h="31956" w="29396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7"/>
            <p:cNvSpPr/>
            <p:nvPr/>
          </p:nvSpPr>
          <p:spPr>
            <a:xfrm>
              <a:off x="2437625" y="3653675"/>
              <a:ext cx="495950" cy="734875"/>
            </a:xfrm>
            <a:custGeom>
              <a:rect b="b" l="l" r="r" t="t"/>
              <a:pathLst>
                <a:path extrusionOk="0" h="29395" w="19838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7"/>
            <p:cNvSpPr/>
            <p:nvPr/>
          </p:nvSpPr>
          <p:spPr>
            <a:xfrm>
              <a:off x="2333950" y="1018075"/>
              <a:ext cx="3604025" cy="3636025"/>
            </a:xfrm>
            <a:custGeom>
              <a:rect b="b" l="l" r="r" t="t"/>
              <a:pathLst>
                <a:path extrusionOk="0" h="145441" w="144161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7"/>
            <p:cNvSpPr/>
            <p:nvPr/>
          </p:nvSpPr>
          <p:spPr>
            <a:xfrm>
              <a:off x="2728875" y="2701500"/>
              <a:ext cx="2002650" cy="1227200"/>
            </a:xfrm>
            <a:custGeom>
              <a:rect b="b" l="l" r="r" t="t"/>
              <a:pathLst>
                <a:path extrusionOk="0" h="49088" w="80106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7"/>
            <p:cNvSpPr/>
            <p:nvPr/>
          </p:nvSpPr>
          <p:spPr>
            <a:xfrm>
              <a:off x="2941675" y="3491375"/>
              <a:ext cx="1069400" cy="313800"/>
            </a:xfrm>
            <a:custGeom>
              <a:rect b="b" l="l" r="r" t="t"/>
              <a:pathLst>
                <a:path extrusionOk="0" h="12552" w="42776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7"/>
            <p:cNvSpPr/>
            <p:nvPr/>
          </p:nvSpPr>
          <p:spPr>
            <a:xfrm>
              <a:off x="4294200" y="3286675"/>
              <a:ext cx="393150" cy="620400"/>
            </a:xfrm>
            <a:custGeom>
              <a:rect b="b" l="l" r="r" t="t"/>
              <a:pathLst>
                <a:path extrusionOk="0" h="24816" w="15726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7"/>
            <p:cNvSpPr/>
            <p:nvPr/>
          </p:nvSpPr>
          <p:spPr>
            <a:xfrm>
              <a:off x="2720750" y="2693375"/>
              <a:ext cx="2014375" cy="1243450"/>
            </a:xfrm>
            <a:custGeom>
              <a:rect b="b" l="l" r="r" t="t"/>
              <a:pathLst>
                <a:path extrusionOk="0" h="49738" w="80575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7"/>
            <p:cNvSpPr/>
            <p:nvPr/>
          </p:nvSpPr>
          <p:spPr>
            <a:xfrm>
              <a:off x="3962375" y="3422450"/>
              <a:ext cx="140675" cy="348425"/>
            </a:xfrm>
            <a:custGeom>
              <a:rect b="b" l="l" r="r" t="t"/>
              <a:pathLst>
                <a:path extrusionOk="0" h="13937" w="5627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7"/>
            <p:cNvSpPr/>
            <p:nvPr/>
          </p:nvSpPr>
          <p:spPr>
            <a:xfrm>
              <a:off x="3011100" y="2579750"/>
              <a:ext cx="993675" cy="569675"/>
            </a:xfrm>
            <a:custGeom>
              <a:rect b="b" l="l" r="r" t="t"/>
              <a:pathLst>
                <a:path extrusionOk="0" h="22787" w="39747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7"/>
            <p:cNvSpPr/>
            <p:nvPr/>
          </p:nvSpPr>
          <p:spPr>
            <a:xfrm>
              <a:off x="3018325" y="2572550"/>
              <a:ext cx="988250" cy="584325"/>
            </a:xfrm>
            <a:custGeom>
              <a:rect b="b" l="l" r="r" t="t"/>
              <a:pathLst>
                <a:path extrusionOk="0" h="23373" w="3953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7"/>
            <p:cNvSpPr/>
            <p:nvPr/>
          </p:nvSpPr>
          <p:spPr>
            <a:xfrm>
              <a:off x="3553000" y="3237875"/>
              <a:ext cx="350775" cy="489200"/>
            </a:xfrm>
            <a:custGeom>
              <a:rect b="b" l="l" r="r" t="t"/>
              <a:pathLst>
                <a:path extrusionOk="0" h="19568" w="14031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7"/>
            <p:cNvSpPr/>
            <p:nvPr/>
          </p:nvSpPr>
          <p:spPr>
            <a:xfrm>
              <a:off x="3580050" y="3238000"/>
              <a:ext cx="303900" cy="488725"/>
            </a:xfrm>
            <a:custGeom>
              <a:rect b="b" l="l" r="r" t="t"/>
              <a:pathLst>
                <a:path extrusionOk="0" h="19549" w="12156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7"/>
            <p:cNvSpPr/>
            <p:nvPr/>
          </p:nvSpPr>
          <p:spPr>
            <a:xfrm>
              <a:off x="3572850" y="3229875"/>
              <a:ext cx="319225" cy="504975"/>
            </a:xfrm>
            <a:custGeom>
              <a:rect b="b" l="l" r="r" t="t"/>
              <a:pathLst>
                <a:path extrusionOk="0" h="20199" w="12769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3224800" y="2836750"/>
              <a:ext cx="786275" cy="880150"/>
            </a:xfrm>
            <a:custGeom>
              <a:rect b="b" l="l" r="r" t="t"/>
              <a:pathLst>
                <a:path extrusionOk="0" h="35206" w="31451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217575" y="2829200"/>
              <a:ext cx="793500" cy="895725"/>
            </a:xfrm>
            <a:custGeom>
              <a:rect b="b" l="l" r="r" t="t"/>
              <a:pathLst>
                <a:path extrusionOk="0" h="35829" w="3174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751375" y="3083575"/>
              <a:ext cx="155125" cy="68600"/>
            </a:xfrm>
            <a:custGeom>
              <a:rect b="b" l="l" r="r" t="t"/>
              <a:pathLst>
                <a:path extrusionOk="0" h="2744" w="6205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156275" y="3109950"/>
              <a:ext cx="628500" cy="217975"/>
            </a:xfrm>
            <a:custGeom>
              <a:rect b="b" l="l" r="r" t="t"/>
              <a:pathLst>
                <a:path extrusionOk="0" h="8719" w="2514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3501625" y="3169475"/>
              <a:ext cx="275025" cy="158450"/>
            </a:xfrm>
            <a:custGeom>
              <a:rect b="b" l="l" r="r" t="t"/>
              <a:pathLst>
                <a:path extrusionOk="0" h="6338" w="11001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217575" y="3153250"/>
              <a:ext cx="351700" cy="144800"/>
            </a:xfrm>
            <a:custGeom>
              <a:rect b="b" l="l" r="r" t="t"/>
              <a:pathLst>
                <a:path extrusionOk="0" h="5792" w="14068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148150" y="3102400"/>
              <a:ext cx="633000" cy="233000"/>
            </a:xfrm>
            <a:custGeom>
              <a:rect b="b" l="l" r="r" t="t"/>
              <a:pathLst>
                <a:path extrusionOk="0" h="9320" w="2532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3403325" y="3253325"/>
              <a:ext cx="122650" cy="195700"/>
            </a:xfrm>
            <a:custGeom>
              <a:rect b="b" l="l" r="r" t="t"/>
              <a:pathLst>
                <a:path extrusionOk="0" h="7828" w="4906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3510625" y="3441775"/>
              <a:ext cx="207425" cy="137075"/>
            </a:xfrm>
            <a:custGeom>
              <a:rect b="b" l="l" r="r" t="t"/>
              <a:pathLst>
                <a:path extrusionOk="0" h="5483" w="8297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3519650" y="3464200"/>
              <a:ext cx="179450" cy="87600"/>
            </a:xfrm>
            <a:custGeom>
              <a:rect b="b" l="l" r="r" t="t"/>
              <a:pathLst>
                <a:path extrusionOk="0" h="3504" w="7178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3448425" y="3008125"/>
              <a:ext cx="265700" cy="114050"/>
            </a:xfrm>
            <a:custGeom>
              <a:rect b="b" l="l" r="r" t="t"/>
              <a:pathLst>
                <a:path extrusionOk="0" h="4562" w="10628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3440300" y="3000850"/>
              <a:ext cx="279550" cy="128075"/>
            </a:xfrm>
            <a:custGeom>
              <a:rect b="b" l="l" r="r" t="t"/>
              <a:pathLst>
                <a:path extrusionOk="0" h="5123" w="11182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3222100" y="3043825"/>
              <a:ext cx="154200" cy="61775"/>
            </a:xfrm>
            <a:custGeom>
              <a:rect b="b" l="l" r="r" t="t"/>
              <a:pathLst>
                <a:path extrusionOk="0" h="2471" w="6168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3217575" y="3036025"/>
              <a:ext cx="166850" cy="76650"/>
            </a:xfrm>
            <a:custGeom>
              <a:rect b="b" l="l" r="r" t="t"/>
              <a:pathLst>
                <a:path extrusionOk="0" h="3066" w="6674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3744175" y="2649575"/>
              <a:ext cx="185750" cy="297200"/>
            </a:xfrm>
            <a:custGeom>
              <a:rect b="b" l="l" r="r" t="t"/>
              <a:pathLst>
                <a:path extrusionOk="0" h="11888" w="743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3736050" y="2641975"/>
              <a:ext cx="198400" cy="312025"/>
            </a:xfrm>
            <a:custGeom>
              <a:rect b="b" l="l" r="r" t="t"/>
              <a:pathLst>
                <a:path extrusionOk="0" h="12481" w="7936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3817200" y="2908125"/>
              <a:ext cx="233550" cy="136925"/>
            </a:xfrm>
            <a:custGeom>
              <a:rect b="b" l="l" r="r" t="t"/>
              <a:pathLst>
                <a:path extrusionOk="0" h="5477" w="9342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3815400" y="2900775"/>
              <a:ext cx="237175" cy="152400"/>
            </a:xfrm>
            <a:custGeom>
              <a:rect b="b" l="l" r="r" t="t"/>
              <a:pathLst>
                <a:path extrusionOk="0" h="6096" w="9487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3821700" y="2967975"/>
              <a:ext cx="66750" cy="73075"/>
            </a:xfrm>
            <a:custGeom>
              <a:rect b="b" l="l" r="r" t="t"/>
              <a:pathLst>
                <a:path extrusionOk="0" h="2923" w="267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3818100" y="2960275"/>
              <a:ext cx="73975" cy="88400"/>
            </a:xfrm>
            <a:custGeom>
              <a:rect b="b" l="l" r="r" t="t"/>
              <a:pathLst>
                <a:path extrusionOk="0" h="3536" w="2959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7"/>
            <p:cNvSpPr/>
            <p:nvPr/>
          </p:nvSpPr>
          <p:spPr>
            <a:xfrm>
              <a:off x="3797375" y="3155050"/>
              <a:ext cx="75750" cy="128050"/>
            </a:xfrm>
            <a:custGeom>
              <a:rect b="b" l="l" r="r" t="t"/>
              <a:pathLst>
                <a:path extrusionOk="0" h="5122" w="303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7"/>
            <p:cNvSpPr/>
            <p:nvPr/>
          </p:nvSpPr>
          <p:spPr>
            <a:xfrm>
              <a:off x="4011050" y="1025400"/>
              <a:ext cx="1925125" cy="2285650"/>
            </a:xfrm>
            <a:custGeom>
              <a:rect b="b" l="l" r="r" t="t"/>
              <a:pathLst>
                <a:path extrusionOk="0" h="91426" w="77005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7"/>
            <p:cNvSpPr/>
            <p:nvPr/>
          </p:nvSpPr>
          <p:spPr>
            <a:xfrm>
              <a:off x="4002950" y="1018075"/>
              <a:ext cx="1935025" cy="2300275"/>
            </a:xfrm>
            <a:custGeom>
              <a:rect b="b" l="l" r="r" t="t"/>
              <a:pathLst>
                <a:path extrusionOk="0" h="92011" w="77401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4489850" y="2578700"/>
              <a:ext cx="470700" cy="295075"/>
            </a:xfrm>
            <a:custGeom>
              <a:rect b="b" l="l" r="r" t="t"/>
              <a:pathLst>
                <a:path extrusionOk="0" h="11803" w="18828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7"/>
            <p:cNvSpPr/>
            <p:nvPr/>
          </p:nvSpPr>
          <p:spPr>
            <a:xfrm>
              <a:off x="5419475" y="1062375"/>
              <a:ext cx="516700" cy="513275"/>
            </a:xfrm>
            <a:custGeom>
              <a:rect b="b" l="l" r="r" t="t"/>
              <a:pathLst>
                <a:path extrusionOk="0" h="20531" w="20668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7"/>
            <p:cNvSpPr/>
            <p:nvPr/>
          </p:nvSpPr>
          <p:spPr>
            <a:xfrm>
              <a:off x="5411375" y="1055025"/>
              <a:ext cx="526600" cy="528425"/>
            </a:xfrm>
            <a:custGeom>
              <a:rect b="b" l="l" r="r" t="t"/>
              <a:pathLst>
                <a:path extrusionOk="0" h="21137" w="21064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7"/>
            <p:cNvSpPr/>
            <p:nvPr/>
          </p:nvSpPr>
          <p:spPr>
            <a:xfrm>
              <a:off x="4158925" y="1025400"/>
              <a:ext cx="508275" cy="645500"/>
            </a:xfrm>
            <a:custGeom>
              <a:rect b="b" l="l" r="r" t="t"/>
              <a:pathLst>
                <a:path extrusionOk="0" h="25820" w="20331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4176975" y="1018075"/>
              <a:ext cx="496850" cy="660050"/>
            </a:xfrm>
            <a:custGeom>
              <a:rect b="b" l="l" r="r" t="t"/>
              <a:pathLst>
                <a:path extrusionOk="0" h="26402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4167950" y="1025400"/>
              <a:ext cx="499250" cy="549925"/>
            </a:xfrm>
            <a:custGeom>
              <a:rect b="b" l="l" r="r" t="t"/>
              <a:pathLst>
                <a:path extrusionOk="0" h="21997" w="1997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4176975" y="1018075"/>
              <a:ext cx="496850" cy="564825"/>
            </a:xfrm>
            <a:custGeom>
              <a:rect b="b" l="l" r="r" t="t"/>
              <a:pathLst>
                <a:path extrusionOk="0" h="22593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7"/>
            <p:cNvSpPr/>
            <p:nvPr/>
          </p:nvSpPr>
          <p:spPr>
            <a:xfrm>
              <a:off x="4178775" y="1025400"/>
              <a:ext cx="488425" cy="508700"/>
            </a:xfrm>
            <a:custGeom>
              <a:rect b="b" l="l" r="r" t="t"/>
              <a:pathLst>
                <a:path extrusionOk="0" h="20348" w="19537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7"/>
            <p:cNvSpPr/>
            <p:nvPr/>
          </p:nvSpPr>
          <p:spPr>
            <a:xfrm>
              <a:off x="4176975" y="1018075"/>
              <a:ext cx="496850" cy="523900"/>
            </a:xfrm>
            <a:custGeom>
              <a:rect b="b" l="l" r="r" t="t"/>
              <a:pathLst>
                <a:path extrusionOk="0" h="20956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5450150" y="1062375"/>
              <a:ext cx="486025" cy="512950"/>
            </a:xfrm>
            <a:custGeom>
              <a:rect b="b" l="l" r="r" t="t"/>
              <a:pathLst>
                <a:path extrusionOk="0" h="20518" w="19441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5442025" y="1055025"/>
              <a:ext cx="495950" cy="528425"/>
            </a:xfrm>
            <a:custGeom>
              <a:rect b="b" l="l" r="r" t="t"/>
              <a:pathLst>
                <a:path extrusionOk="0" h="21137" w="19838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4674700" y="3104025"/>
              <a:ext cx="162325" cy="244525"/>
            </a:xfrm>
            <a:custGeom>
              <a:rect b="b" l="l" r="r" t="t"/>
              <a:pathLst>
                <a:path extrusionOk="0" h="9781" w="6493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4667475" y="3096425"/>
              <a:ext cx="176750" cy="259725"/>
            </a:xfrm>
            <a:custGeom>
              <a:rect b="b" l="l" r="r" t="t"/>
              <a:pathLst>
                <a:path extrusionOk="0" h="10389" w="707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4739591" y="-166683"/>
              <a:ext cx="18104" cy="2089879"/>
            </a:xfrm>
            <a:custGeom>
              <a:rect b="b" l="l" r="r" t="t"/>
              <a:pathLst>
                <a:path extrusionOk="0" h="67410" w="722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4742325" y="1908025"/>
              <a:ext cx="15350" cy="1251550"/>
            </a:xfrm>
            <a:custGeom>
              <a:rect b="b" l="l" r="r" t="t"/>
              <a:pathLst>
                <a:path extrusionOk="0" h="50062" w="614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3923552" y="-166737"/>
              <a:ext cx="18104" cy="2984732"/>
            </a:xfrm>
            <a:custGeom>
              <a:rect b="b" l="l" r="r" t="t"/>
              <a:pathLst>
                <a:path extrusionOk="0" h="103153" w="722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3599900" y="4261400"/>
              <a:ext cx="339050" cy="267825"/>
            </a:xfrm>
            <a:custGeom>
              <a:rect b="b" l="l" r="r" t="t"/>
              <a:pathLst>
                <a:path extrusionOk="0" h="10713" w="13562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3591775" y="4254175"/>
              <a:ext cx="355300" cy="282700"/>
            </a:xfrm>
            <a:custGeom>
              <a:rect b="b" l="l" r="r" t="t"/>
              <a:pathLst>
                <a:path extrusionOk="0" h="11308" w="14212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3592675" y="4213600"/>
              <a:ext cx="394975" cy="349875"/>
            </a:xfrm>
            <a:custGeom>
              <a:rect b="b" l="l" r="r" t="t"/>
              <a:pathLst>
                <a:path extrusionOk="0" h="13995" w="15799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3584575" y="4205450"/>
              <a:ext cx="411175" cy="365600"/>
            </a:xfrm>
            <a:custGeom>
              <a:rect b="b" l="l" r="r" t="t"/>
              <a:pathLst>
                <a:path extrusionOk="0" h="14624" w="16447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3659400" y="4259600"/>
              <a:ext cx="255200" cy="233550"/>
            </a:xfrm>
            <a:custGeom>
              <a:rect b="b" l="l" r="r" t="t"/>
              <a:pathLst>
                <a:path extrusionOk="0" h="9342" w="10208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3651300" y="4252025"/>
              <a:ext cx="271425" cy="248425"/>
            </a:xfrm>
            <a:custGeom>
              <a:rect b="b" l="l" r="r" t="t"/>
              <a:pathLst>
                <a:path extrusionOk="0" h="9937" w="10857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2214925" y="4282725"/>
              <a:ext cx="151500" cy="319300"/>
            </a:xfrm>
            <a:custGeom>
              <a:rect b="b" l="l" r="r" t="t"/>
              <a:pathLst>
                <a:path extrusionOk="0" h="12772" w="606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2218525" y="4275825"/>
              <a:ext cx="153300" cy="333650"/>
            </a:xfrm>
            <a:custGeom>
              <a:rect b="b" l="l" r="r" t="t"/>
              <a:pathLst>
                <a:path extrusionOk="0" h="13346" w="6132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2166225" y="4403450"/>
              <a:ext cx="113650" cy="239800"/>
            </a:xfrm>
            <a:custGeom>
              <a:rect b="b" l="l" r="r" t="t"/>
              <a:pathLst>
                <a:path extrusionOk="0" h="9592" w="4546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2166225" y="4395750"/>
              <a:ext cx="119950" cy="255200"/>
            </a:xfrm>
            <a:custGeom>
              <a:rect b="b" l="l" r="r" t="t"/>
              <a:pathLst>
                <a:path extrusionOk="0" h="10208" w="4798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2527800" y="4365100"/>
              <a:ext cx="239875" cy="326075"/>
            </a:xfrm>
            <a:custGeom>
              <a:rect b="b" l="l" r="r" t="t"/>
              <a:pathLst>
                <a:path extrusionOk="0" h="13043" w="9595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2526000" y="4357550"/>
              <a:ext cx="235350" cy="341200"/>
            </a:xfrm>
            <a:custGeom>
              <a:rect b="b" l="l" r="r" t="t"/>
              <a:pathLst>
                <a:path extrusionOk="0" h="13648" w="9414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2313200" y="426107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2316800" y="4254175"/>
              <a:ext cx="154225" cy="333650"/>
            </a:xfrm>
            <a:custGeom>
              <a:rect b="b" l="l" r="r" t="t"/>
              <a:pathLst>
                <a:path extrusionOk="0" h="13346" w="6169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2431325" y="428902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2434025" y="4281225"/>
              <a:ext cx="154225" cy="334550"/>
            </a:xfrm>
            <a:custGeom>
              <a:rect b="b" l="l" r="r" t="t"/>
              <a:pathLst>
                <a:path extrusionOk="0" h="13382" w="6169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3493500" y="4624625"/>
              <a:ext cx="241675" cy="332750"/>
            </a:xfrm>
            <a:custGeom>
              <a:rect b="b" l="l" r="r" t="t"/>
              <a:pathLst>
                <a:path extrusionOk="0" h="13310" w="9667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7"/>
            <p:cNvSpPr/>
            <p:nvPr/>
          </p:nvSpPr>
          <p:spPr>
            <a:xfrm>
              <a:off x="3492600" y="46175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3610725" y="4730250"/>
              <a:ext cx="182150" cy="250325"/>
            </a:xfrm>
            <a:custGeom>
              <a:rect b="b" l="l" r="r" t="t"/>
              <a:pathLst>
                <a:path extrusionOk="0" h="10013" w="7286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3608925" y="4723050"/>
              <a:ext cx="181250" cy="265125"/>
            </a:xfrm>
            <a:custGeom>
              <a:rect b="b" l="l" r="r" t="t"/>
              <a:pathLst>
                <a:path extrusionOk="0" h="10605" w="725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3129225" y="4525600"/>
              <a:ext cx="300275" cy="286350"/>
            </a:xfrm>
            <a:custGeom>
              <a:rect b="b" l="l" r="r" t="t"/>
              <a:pathLst>
                <a:path extrusionOk="0" h="11454" w="12011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3136425" y="4518300"/>
              <a:ext cx="300300" cy="301275"/>
            </a:xfrm>
            <a:custGeom>
              <a:rect b="b" l="l" r="r" t="t"/>
              <a:pathLst>
                <a:path extrusionOk="0" h="12051" w="12012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7"/>
            <p:cNvSpPr/>
            <p:nvPr/>
          </p:nvSpPr>
          <p:spPr>
            <a:xfrm>
              <a:off x="3441200" y="4492850"/>
              <a:ext cx="241675" cy="331975"/>
            </a:xfrm>
            <a:custGeom>
              <a:rect b="b" l="l" r="r" t="t"/>
              <a:pathLst>
                <a:path extrusionOk="0" h="13279" w="9667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17"/>
            <p:cNvSpPr/>
            <p:nvPr/>
          </p:nvSpPr>
          <p:spPr>
            <a:xfrm>
              <a:off x="3440300" y="4485025"/>
              <a:ext cx="237175" cy="348075"/>
            </a:xfrm>
            <a:custGeom>
              <a:rect b="b" l="l" r="r" t="t"/>
              <a:pathLst>
                <a:path extrusionOk="0" h="13923" w="9487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3309550" y="4463625"/>
              <a:ext cx="241675" cy="332350"/>
            </a:xfrm>
            <a:custGeom>
              <a:rect b="b" l="l" r="r" t="t"/>
              <a:pathLst>
                <a:path extrusionOk="0" h="13294" w="9667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7"/>
            <p:cNvSpPr/>
            <p:nvPr/>
          </p:nvSpPr>
          <p:spPr>
            <a:xfrm>
              <a:off x="3308650" y="44561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7"/>
            <p:cNvSpPr/>
            <p:nvPr/>
          </p:nvSpPr>
          <p:spPr>
            <a:xfrm>
              <a:off x="1841625" y="4237050"/>
              <a:ext cx="1703300" cy="1232625"/>
            </a:xfrm>
            <a:custGeom>
              <a:rect b="b" l="l" r="r" t="t"/>
              <a:pathLst>
                <a:path extrusionOk="0" h="49305" w="68132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1833500" y="4229500"/>
              <a:ext cx="1718625" cy="1247750"/>
            </a:xfrm>
            <a:custGeom>
              <a:rect b="b" l="l" r="r" t="t"/>
              <a:pathLst>
                <a:path extrusionOk="0" h="49910" w="68745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5068725" y="3813275"/>
              <a:ext cx="471600" cy="14450"/>
            </a:xfrm>
            <a:custGeom>
              <a:rect b="b" l="l" r="r" t="t"/>
              <a:pathLst>
                <a:path extrusionOk="0" h="578" w="18864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4743225" y="3813275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5445625" y="38962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5221125" y="38962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4743225" y="38962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5120125" y="397917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4743225" y="397917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5350950" y="406212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4917250" y="406212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4743225" y="406212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5068725" y="4135175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4743225" y="4135175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5445625" y="42181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7"/>
            <p:cNvSpPr/>
            <p:nvPr/>
          </p:nvSpPr>
          <p:spPr>
            <a:xfrm>
              <a:off x="5221125" y="42181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4743225" y="42181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5120125" y="430197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4743225" y="4301975"/>
              <a:ext cx="304800" cy="14450"/>
            </a:xfrm>
            <a:custGeom>
              <a:rect b="b" l="l" r="r" t="t"/>
              <a:pathLst>
                <a:path extrusionOk="0" h="578" w="12192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5445625" y="44579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5221125" y="44579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4743225" y="44579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5120125" y="454092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4743225" y="454092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5350950" y="46238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4917250" y="46238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4743225" y="46238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5068725" y="4696900"/>
              <a:ext cx="471600" cy="15375"/>
            </a:xfrm>
            <a:custGeom>
              <a:rect b="b" l="l" r="r" t="t"/>
              <a:pathLst>
                <a:path extrusionOk="0" h="615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4743225" y="4696900"/>
              <a:ext cx="174050" cy="15375"/>
            </a:xfrm>
            <a:custGeom>
              <a:rect b="b" l="l" r="r" t="t"/>
              <a:pathLst>
                <a:path extrusionOk="0" h="615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5445625" y="47798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5221125" y="47798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7"/>
            <p:cNvSpPr/>
            <p:nvPr/>
          </p:nvSpPr>
          <p:spPr>
            <a:xfrm>
              <a:off x="4743225" y="47798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7"/>
            <p:cNvSpPr/>
            <p:nvPr/>
          </p:nvSpPr>
          <p:spPr>
            <a:xfrm>
              <a:off x="5619650" y="3718600"/>
              <a:ext cx="671775" cy="1228275"/>
            </a:xfrm>
            <a:custGeom>
              <a:rect b="b" l="l" r="r" t="t"/>
              <a:pathLst>
                <a:path extrusionOk="0" h="49131" w="26871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7"/>
            <p:cNvSpPr/>
            <p:nvPr/>
          </p:nvSpPr>
          <p:spPr>
            <a:xfrm>
              <a:off x="4803625" y="3226950"/>
              <a:ext cx="1458050" cy="440500"/>
            </a:xfrm>
            <a:custGeom>
              <a:rect b="b" l="l" r="r" t="t"/>
              <a:pathLst>
                <a:path extrusionOk="0" h="17620" w="58322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5103900" y="3278575"/>
              <a:ext cx="89275" cy="89275"/>
            </a:xfrm>
            <a:custGeom>
              <a:rect b="b" l="l" r="r" t="t"/>
              <a:pathLst>
                <a:path extrusionOk="0" h="3571" w="3571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5096675" y="32713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5561050" y="3311025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5553825" y="3302925"/>
              <a:ext cx="103725" cy="104600"/>
            </a:xfrm>
            <a:custGeom>
              <a:rect b="b" l="l" r="r" t="t"/>
              <a:pathLst>
                <a:path extrusionOk="0" h="4184" w="4149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5872125" y="3545475"/>
              <a:ext cx="89300" cy="89275"/>
            </a:xfrm>
            <a:custGeom>
              <a:rect b="b" l="l" r="r" t="t"/>
              <a:pathLst>
                <a:path extrusionOk="0" h="3571" w="3572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5864900" y="35382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6202150" y="31902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7"/>
            <p:cNvSpPr/>
            <p:nvPr/>
          </p:nvSpPr>
          <p:spPr>
            <a:xfrm>
              <a:off x="6194925" y="3183000"/>
              <a:ext cx="103725" cy="103700"/>
            </a:xfrm>
            <a:custGeom>
              <a:rect b="b" l="l" r="r" t="t"/>
              <a:pathLst>
                <a:path extrusionOk="0" h="4148" w="4149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7"/>
            <p:cNvSpPr/>
            <p:nvPr/>
          </p:nvSpPr>
          <p:spPr>
            <a:xfrm>
              <a:off x="4767575" y="36158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4760350" y="3607675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5351850" y="3488650"/>
              <a:ext cx="89300" cy="88400"/>
            </a:xfrm>
            <a:custGeom>
              <a:rect b="b" l="l" r="r" t="t"/>
              <a:pathLst>
                <a:path extrusionOk="0" h="3536" w="3572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7"/>
            <p:cNvSpPr/>
            <p:nvPr/>
          </p:nvSpPr>
          <p:spPr>
            <a:xfrm>
              <a:off x="5344650" y="3480550"/>
              <a:ext cx="103700" cy="104625"/>
            </a:xfrm>
            <a:custGeom>
              <a:rect b="b" l="l" r="r" t="t"/>
              <a:pathLst>
                <a:path extrusionOk="0" h="4185" w="4148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7"/>
            <p:cNvSpPr/>
            <p:nvPr/>
          </p:nvSpPr>
          <p:spPr>
            <a:xfrm>
              <a:off x="2393450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1756875" y="1902825"/>
              <a:ext cx="783575" cy="901950"/>
            </a:xfrm>
            <a:custGeom>
              <a:rect b="b" l="l" r="r" t="t"/>
              <a:pathLst>
                <a:path extrusionOk="0" h="36078" w="31343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1887600" y="2053425"/>
              <a:ext cx="522100" cy="600750"/>
            </a:xfrm>
            <a:custGeom>
              <a:rect b="b" l="l" r="r" t="t"/>
              <a:pathLst>
                <a:path extrusionOk="0" h="24030" w="20884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2140975" y="1573500"/>
              <a:ext cx="15350" cy="344475"/>
            </a:xfrm>
            <a:custGeom>
              <a:rect b="b" l="l" r="r" t="t"/>
              <a:pathLst>
                <a:path extrusionOk="0" h="13779" w="614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2083275" y="1499550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2076050" y="1492350"/>
              <a:ext cx="145200" cy="144300"/>
            </a:xfrm>
            <a:custGeom>
              <a:rect b="b" l="l" r="r" t="t"/>
              <a:pathLst>
                <a:path extrusionOk="0" h="5772" w="5808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2140975" y="2779950"/>
              <a:ext cx="15350" cy="345350"/>
            </a:xfrm>
            <a:custGeom>
              <a:rect b="b" l="l" r="r" t="t"/>
              <a:pathLst>
                <a:path extrusionOk="0" h="13814" w="614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2083275" y="3068475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2076050" y="3061275"/>
              <a:ext cx="145200" cy="145175"/>
            </a:xfrm>
            <a:custGeom>
              <a:rect b="b" l="l" r="r" t="t"/>
              <a:pathLst>
                <a:path extrusionOk="0" h="5807" w="5808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7"/>
            <p:cNvSpPr/>
            <p:nvPr/>
          </p:nvSpPr>
          <p:spPr>
            <a:xfrm>
              <a:off x="1755975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7"/>
            <p:cNvSpPr/>
            <p:nvPr/>
          </p:nvSpPr>
          <p:spPr>
            <a:xfrm>
              <a:off x="1897525" y="2348350"/>
              <a:ext cx="513075" cy="161125"/>
            </a:xfrm>
            <a:custGeom>
              <a:rect b="b" l="l" r="r" t="t"/>
              <a:pathLst>
                <a:path extrusionOk="0" h="6445" w="20523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2151800" y="2053200"/>
              <a:ext cx="15350" cy="310200"/>
            </a:xfrm>
            <a:custGeom>
              <a:rect b="b" l="l" r="r" t="t"/>
              <a:pathLst>
                <a:path extrusionOk="0" h="12408" w="61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2929950" y="9116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2496250" y="9116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2322225" y="9116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2647725" y="9847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2322225" y="9847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3024625" y="10676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2800100" y="10676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7"/>
            <p:cNvSpPr/>
            <p:nvPr/>
          </p:nvSpPr>
          <p:spPr>
            <a:xfrm>
              <a:off x="2322225" y="10676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7"/>
            <p:cNvSpPr/>
            <p:nvPr/>
          </p:nvSpPr>
          <p:spPr>
            <a:xfrm>
              <a:off x="2699125" y="115152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2322225" y="1151525"/>
              <a:ext cx="304775" cy="14450"/>
            </a:xfrm>
            <a:custGeom>
              <a:rect b="b" l="l" r="r" t="t"/>
              <a:pathLst>
                <a:path extrusionOk="0" h="578" w="12191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2929950" y="12344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2496250" y="12344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2322225" y="12344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2647725" y="13066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2322225" y="13066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3024625" y="1390450"/>
              <a:ext cx="94700" cy="14450"/>
            </a:xfrm>
            <a:custGeom>
              <a:rect b="b" l="l" r="r" t="t"/>
              <a:pathLst>
                <a:path extrusionOk="0" h="578" w="3788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7"/>
            <p:cNvSpPr/>
            <p:nvPr/>
          </p:nvSpPr>
          <p:spPr>
            <a:xfrm>
              <a:off x="2800100" y="1390450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2322225" y="1390450"/>
              <a:ext cx="384125" cy="14450"/>
            </a:xfrm>
            <a:custGeom>
              <a:rect b="b" l="l" r="r" t="t"/>
              <a:pathLst>
                <a:path extrusionOk="0" h="578" w="15365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7"/>
            <p:cNvSpPr/>
            <p:nvPr/>
          </p:nvSpPr>
          <p:spPr>
            <a:xfrm>
              <a:off x="2699125" y="14734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2322225" y="14734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2929950" y="15563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2496250" y="15563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2322225" y="15563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2647725" y="16294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2322225" y="16294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3024625" y="17123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2800100" y="17123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2322225" y="17123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2699125" y="17953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2322225" y="17953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2929950" y="18791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2496250" y="18791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2322225" y="18791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4" name="Google Shape;1684;p17"/>
          <p:cNvGrpSpPr/>
          <p:nvPr/>
        </p:nvGrpSpPr>
        <p:grpSpPr>
          <a:xfrm>
            <a:off x="6779660" y="2036409"/>
            <a:ext cx="1258150" cy="1157178"/>
            <a:chOff x="801025" y="358275"/>
            <a:chExt cx="6170425" cy="5079800"/>
          </a:xfrm>
        </p:grpSpPr>
        <p:sp>
          <p:nvSpPr>
            <p:cNvPr id="1685" name="Google Shape;1685;p17"/>
            <p:cNvSpPr/>
            <p:nvPr/>
          </p:nvSpPr>
          <p:spPr>
            <a:xfrm>
              <a:off x="801025" y="358275"/>
              <a:ext cx="6170425" cy="5079600"/>
            </a:xfrm>
            <a:custGeom>
              <a:rect b="b" l="l" r="r" t="t"/>
              <a:pathLst>
                <a:path extrusionOk="0" h="203184" w="246817">
                  <a:moveTo>
                    <a:pt x="170638" y="0"/>
                  </a:moveTo>
                  <a:cubicBezTo>
                    <a:pt x="142380" y="0"/>
                    <a:pt x="121472" y="21138"/>
                    <a:pt x="99526" y="32497"/>
                  </a:cubicBezTo>
                  <a:cubicBezTo>
                    <a:pt x="86882" y="39041"/>
                    <a:pt x="72463" y="36527"/>
                    <a:pt x="59043" y="39670"/>
                  </a:cubicBezTo>
                  <a:cubicBezTo>
                    <a:pt x="16157" y="49800"/>
                    <a:pt x="1" y="113241"/>
                    <a:pt x="17858" y="149325"/>
                  </a:cubicBezTo>
                  <a:cubicBezTo>
                    <a:pt x="33311" y="180565"/>
                    <a:pt x="60559" y="196795"/>
                    <a:pt x="102003" y="200529"/>
                  </a:cubicBezTo>
                  <a:cubicBezTo>
                    <a:pt x="116217" y="201822"/>
                    <a:pt x="128973" y="203183"/>
                    <a:pt x="141096" y="203183"/>
                  </a:cubicBezTo>
                  <a:cubicBezTo>
                    <a:pt x="164350" y="203183"/>
                    <a:pt x="185275" y="198173"/>
                    <a:pt x="209698" y="178051"/>
                  </a:cubicBezTo>
                  <a:cubicBezTo>
                    <a:pt x="246816" y="147439"/>
                    <a:pt x="244339" y="83739"/>
                    <a:pt x="227000" y="39374"/>
                  </a:cubicBezTo>
                  <a:cubicBezTo>
                    <a:pt x="227000" y="39374"/>
                    <a:pt x="212175" y="5657"/>
                    <a:pt x="179345" y="666"/>
                  </a:cubicBezTo>
                  <a:cubicBezTo>
                    <a:pt x="176364" y="212"/>
                    <a:pt x="173464" y="0"/>
                    <a:pt x="17063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7"/>
            <p:cNvSpPr/>
            <p:nvPr/>
          </p:nvSpPr>
          <p:spPr>
            <a:xfrm>
              <a:off x="1068150" y="358275"/>
              <a:ext cx="5711975" cy="5079800"/>
            </a:xfrm>
            <a:custGeom>
              <a:rect b="b" l="l" r="r" t="t"/>
              <a:pathLst>
                <a:path extrusionOk="0" h="203192" w="228479">
                  <a:moveTo>
                    <a:pt x="158345" y="49763"/>
                  </a:moveTo>
                  <a:lnTo>
                    <a:pt x="131689" y="81299"/>
                  </a:lnTo>
                  <a:lnTo>
                    <a:pt x="119230" y="96087"/>
                  </a:lnTo>
                  <a:cubicBezTo>
                    <a:pt x="120007" y="96937"/>
                    <a:pt x="120746" y="97899"/>
                    <a:pt x="121486" y="99008"/>
                  </a:cubicBezTo>
                  <a:lnTo>
                    <a:pt x="156386" y="57638"/>
                  </a:lnTo>
                  <a:cubicBezTo>
                    <a:pt x="156940" y="55641"/>
                    <a:pt x="157495" y="53793"/>
                    <a:pt x="157976" y="52166"/>
                  </a:cubicBezTo>
                  <a:lnTo>
                    <a:pt x="158013" y="51389"/>
                  </a:lnTo>
                  <a:lnTo>
                    <a:pt x="158013" y="51353"/>
                  </a:lnTo>
                  <a:cubicBezTo>
                    <a:pt x="158013" y="51353"/>
                    <a:pt x="158086" y="50761"/>
                    <a:pt x="158345" y="49763"/>
                  </a:cubicBezTo>
                  <a:close/>
                  <a:moveTo>
                    <a:pt x="159972" y="0"/>
                  </a:moveTo>
                  <a:cubicBezTo>
                    <a:pt x="148622" y="0"/>
                    <a:pt x="138455" y="3401"/>
                    <a:pt x="128917" y="8208"/>
                  </a:cubicBezTo>
                  <a:cubicBezTo>
                    <a:pt x="130359" y="8393"/>
                    <a:pt x="131763" y="8614"/>
                    <a:pt x="133131" y="8873"/>
                  </a:cubicBezTo>
                  <a:cubicBezTo>
                    <a:pt x="148437" y="11572"/>
                    <a:pt x="162856" y="18301"/>
                    <a:pt x="175906" y="28948"/>
                  </a:cubicBezTo>
                  <a:lnTo>
                    <a:pt x="171285" y="34420"/>
                  </a:lnTo>
                  <a:cubicBezTo>
                    <a:pt x="173023" y="33902"/>
                    <a:pt x="174760" y="33644"/>
                    <a:pt x="176461" y="33644"/>
                  </a:cubicBezTo>
                  <a:lnTo>
                    <a:pt x="176646" y="33644"/>
                  </a:lnTo>
                  <a:lnTo>
                    <a:pt x="178642" y="31277"/>
                  </a:lnTo>
                  <a:cubicBezTo>
                    <a:pt x="179862" y="32313"/>
                    <a:pt x="181045" y="33385"/>
                    <a:pt x="182154" y="34494"/>
                  </a:cubicBezTo>
                  <a:cubicBezTo>
                    <a:pt x="185519" y="35455"/>
                    <a:pt x="188661" y="37119"/>
                    <a:pt x="191397" y="39152"/>
                  </a:cubicBezTo>
                  <a:cubicBezTo>
                    <a:pt x="193763" y="40927"/>
                    <a:pt x="195353" y="43441"/>
                    <a:pt x="196314" y="46214"/>
                  </a:cubicBezTo>
                  <a:cubicBezTo>
                    <a:pt x="197164" y="48617"/>
                    <a:pt x="197534" y="51205"/>
                    <a:pt x="197645" y="53719"/>
                  </a:cubicBezTo>
                  <a:cubicBezTo>
                    <a:pt x="212581" y="78193"/>
                    <a:pt x="215465" y="108250"/>
                    <a:pt x="204559" y="136496"/>
                  </a:cubicBezTo>
                  <a:lnTo>
                    <a:pt x="200492" y="134832"/>
                  </a:lnTo>
                  <a:cubicBezTo>
                    <a:pt x="200455" y="134869"/>
                    <a:pt x="200455" y="134869"/>
                    <a:pt x="200418" y="134869"/>
                  </a:cubicBezTo>
                  <a:cubicBezTo>
                    <a:pt x="200381" y="134869"/>
                    <a:pt x="200344" y="134832"/>
                    <a:pt x="200270" y="134832"/>
                  </a:cubicBezTo>
                  <a:lnTo>
                    <a:pt x="187330" y="129546"/>
                  </a:lnTo>
                  <a:lnTo>
                    <a:pt x="147587" y="113352"/>
                  </a:lnTo>
                  <a:lnTo>
                    <a:pt x="141819" y="111023"/>
                  </a:lnTo>
                  <a:cubicBezTo>
                    <a:pt x="141745" y="110986"/>
                    <a:pt x="141709" y="110949"/>
                    <a:pt x="141672" y="110875"/>
                  </a:cubicBezTo>
                  <a:lnTo>
                    <a:pt x="123926" y="103629"/>
                  </a:lnTo>
                  <a:lnTo>
                    <a:pt x="123926" y="103629"/>
                  </a:lnTo>
                  <a:cubicBezTo>
                    <a:pt x="124406" y="104812"/>
                    <a:pt x="124924" y="106328"/>
                    <a:pt x="125478" y="108140"/>
                  </a:cubicBezTo>
                  <a:lnTo>
                    <a:pt x="129767" y="109877"/>
                  </a:lnTo>
                  <a:lnTo>
                    <a:pt x="203191" y="139823"/>
                  </a:lnTo>
                  <a:cubicBezTo>
                    <a:pt x="192506" y="164742"/>
                    <a:pt x="172209" y="182783"/>
                    <a:pt x="148400" y="191435"/>
                  </a:cubicBezTo>
                  <a:cubicBezTo>
                    <a:pt x="145258" y="192581"/>
                    <a:pt x="142041" y="193542"/>
                    <a:pt x="138788" y="194355"/>
                  </a:cubicBezTo>
                  <a:cubicBezTo>
                    <a:pt x="131542" y="196130"/>
                    <a:pt x="124074" y="197091"/>
                    <a:pt x="116532" y="197091"/>
                  </a:cubicBezTo>
                  <a:cubicBezTo>
                    <a:pt x="115903" y="197128"/>
                    <a:pt x="115312" y="197128"/>
                    <a:pt x="114683" y="197128"/>
                  </a:cubicBezTo>
                  <a:cubicBezTo>
                    <a:pt x="113796" y="197128"/>
                    <a:pt x="112908" y="197128"/>
                    <a:pt x="112021" y="197091"/>
                  </a:cubicBezTo>
                  <a:lnTo>
                    <a:pt x="111762" y="197091"/>
                  </a:lnTo>
                  <a:cubicBezTo>
                    <a:pt x="99969" y="197091"/>
                    <a:pt x="84959" y="192581"/>
                    <a:pt x="75457" y="188181"/>
                  </a:cubicBezTo>
                  <a:cubicBezTo>
                    <a:pt x="72574" y="186850"/>
                    <a:pt x="70207" y="185556"/>
                    <a:pt x="68581" y="184373"/>
                  </a:cubicBezTo>
                  <a:cubicBezTo>
                    <a:pt x="46472" y="171877"/>
                    <a:pt x="31425" y="152209"/>
                    <a:pt x="24734" y="126810"/>
                  </a:cubicBezTo>
                  <a:lnTo>
                    <a:pt x="82371" y="112613"/>
                  </a:lnTo>
                  <a:cubicBezTo>
                    <a:pt x="82593" y="111245"/>
                    <a:pt x="82814" y="109988"/>
                    <a:pt x="83110" y="108805"/>
                  </a:cubicBezTo>
                  <a:lnTo>
                    <a:pt x="83110" y="108805"/>
                  </a:lnTo>
                  <a:lnTo>
                    <a:pt x="80633" y="109397"/>
                  </a:lnTo>
                  <a:lnTo>
                    <a:pt x="70503" y="111911"/>
                  </a:lnTo>
                  <a:lnTo>
                    <a:pt x="56861" y="115201"/>
                  </a:lnTo>
                  <a:lnTo>
                    <a:pt x="23883" y="123298"/>
                  </a:lnTo>
                  <a:cubicBezTo>
                    <a:pt x="22294" y="116310"/>
                    <a:pt x="21517" y="109323"/>
                    <a:pt x="21517" y="102409"/>
                  </a:cubicBezTo>
                  <a:cubicBezTo>
                    <a:pt x="21554" y="79487"/>
                    <a:pt x="29946" y="57711"/>
                    <a:pt x="44402" y="40779"/>
                  </a:cubicBezTo>
                  <a:lnTo>
                    <a:pt x="44402" y="40779"/>
                  </a:lnTo>
                  <a:cubicBezTo>
                    <a:pt x="15639" y="50132"/>
                    <a:pt x="0" y="84256"/>
                    <a:pt x="0" y="115682"/>
                  </a:cubicBezTo>
                  <a:cubicBezTo>
                    <a:pt x="0" y="127808"/>
                    <a:pt x="2329" y="139565"/>
                    <a:pt x="7173" y="149325"/>
                  </a:cubicBezTo>
                  <a:cubicBezTo>
                    <a:pt x="22626" y="180565"/>
                    <a:pt x="49874" y="196795"/>
                    <a:pt x="91318" y="200529"/>
                  </a:cubicBezTo>
                  <a:cubicBezTo>
                    <a:pt x="105514" y="201823"/>
                    <a:pt x="118269" y="203191"/>
                    <a:pt x="130396" y="203191"/>
                  </a:cubicBezTo>
                  <a:cubicBezTo>
                    <a:pt x="153650" y="203191"/>
                    <a:pt x="174575" y="198200"/>
                    <a:pt x="199013" y="178051"/>
                  </a:cubicBezTo>
                  <a:cubicBezTo>
                    <a:pt x="220160" y="160601"/>
                    <a:pt x="228478" y="132392"/>
                    <a:pt x="228478" y="103112"/>
                  </a:cubicBezTo>
                  <a:cubicBezTo>
                    <a:pt x="228478" y="81077"/>
                    <a:pt x="223783" y="58451"/>
                    <a:pt x="216315" y="39374"/>
                  </a:cubicBezTo>
                  <a:cubicBezTo>
                    <a:pt x="216315" y="39374"/>
                    <a:pt x="201490" y="5657"/>
                    <a:pt x="168660" y="666"/>
                  </a:cubicBezTo>
                  <a:cubicBezTo>
                    <a:pt x="165702" y="185"/>
                    <a:pt x="162782" y="0"/>
                    <a:pt x="159972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1686475" y="2966550"/>
              <a:ext cx="4461450" cy="2319500"/>
            </a:xfrm>
            <a:custGeom>
              <a:rect b="b" l="l" r="r" t="t"/>
              <a:pathLst>
                <a:path extrusionOk="0" h="92780" w="178458">
                  <a:moveTo>
                    <a:pt x="91355" y="1"/>
                  </a:moveTo>
                  <a:lnTo>
                    <a:pt x="1" y="22479"/>
                  </a:lnTo>
                  <a:cubicBezTo>
                    <a:pt x="7838" y="52240"/>
                    <a:pt x="27100" y="74090"/>
                    <a:pt x="55752" y="85773"/>
                  </a:cubicBezTo>
                  <a:cubicBezTo>
                    <a:pt x="67419" y="90528"/>
                    <a:pt x="79493" y="92779"/>
                    <a:pt x="91376" y="92779"/>
                  </a:cubicBezTo>
                  <a:cubicBezTo>
                    <a:pt x="128179" y="92779"/>
                    <a:pt x="163142" y="71181"/>
                    <a:pt x="178458" y="35492"/>
                  </a:cubicBezTo>
                  <a:lnTo>
                    <a:pt x="105034" y="5546"/>
                  </a:lnTo>
                  <a:lnTo>
                    <a:pt x="9135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1381475" y="545825"/>
              <a:ext cx="4084350" cy="2894900"/>
            </a:xfrm>
            <a:custGeom>
              <a:rect b="b" l="l" r="r" t="t"/>
              <a:pathLst>
                <a:path extrusionOk="0" h="115796" w="163374">
                  <a:moveTo>
                    <a:pt x="104967" y="0"/>
                  </a:moveTo>
                  <a:cubicBezTo>
                    <a:pt x="97163" y="0"/>
                    <a:pt x="89179" y="994"/>
                    <a:pt x="81077" y="2998"/>
                  </a:cubicBezTo>
                  <a:cubicBezTo>
                    <a:pt x="30945" y="15346"/>
                    <a:pt x="0" y="65700"/>
                    <a:pt x="11350" y="115796"/>
                  </a:cubicBezTo>
                  <a:lnTo>
                    <a:pt x="82334" y="98345"/>
                  </a:lnTo>
                  <a:lnTo>
                    <a:pt x="102705" y="93317"/>
                  </a:lnTo>
                  <a:lnTo>
                    <a:pt x="119156" y="73797"/>
                  </a:lnTo>
                  <a:lnTo>
                    <a:pt x="163373" y="21446"/>
                  </a:lnTo>
                  <a:cubicBezTo>
                    <a:pt x="150323" y="10799"/>
                    <a:pt x="135904" y="4070"/>
                    <a:pt x="120598" y="1371"/>
                  </a:cubicBezTo>
                  <a:cubicBezTo>
                    <a:pt x="115484" y="459"/>
                    <a:pt x="110267" y="0"/>
                    <a:pt x="10496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1606075" y="545900"/>
              <a:ext cx="3859750" cy="2894825"/>
            </a:xfrm>
            <a:custGeom>
              <a:rect b="b" l="l" r="r" t="t"/>
              <a:pathLst>
                <a:path extrusionOk="0" h="115793" w="154390">
                  <a:moveTo>
                    <a:pt x="96050" y="0"/>
                  </a:moveTo>
                  <a:cubicBezTo>
                    <a:pt x="88212" y="0"/>
                    <a:pt x="80189" y="998"/>
                    <a:pt x="72093" y="2995"/>
                  </a:cubicBezTo>
                  <a:cubicBezTo>
                    <a:pt x="65956" y="4511"/>
                    <a:pt x="60077" y="6581"/>
                    <a:pt x="54569" y="9169"/>
                  </a:cubicBezTo>
                  <a:cubicBezTo>
                    <a:pt x="56824" y="9834"/>
                    <a:pt x="58931" y="10944"/>
                    <a:pt x="60669" y="12570"/>
                  </a:cubicBezTo>
                  <a:cubicBezTo>
                    <a:pt x="65993" y="17413"/>
                    <a:pt x="68728" y="25140"/>
                    <a:pt x="68802" y="32165"/>
                  </a:cubicBezTo>
                  <a:cubicBezTo>
                    <a:pt x="68802" y="32313"/>
                    <a:pt x="68802" y="32498"/>
                    <a:pt x="68802" y="32682"/>
                  </a:cubicBezTo>
                  <a:cubicBezTo>
                    <a:pt x="68802" y="33089"/>
                    <a:pt x="68802" y="33496"/>
                    <a:pt x="68802" y="33939"/>
                  </a:cubicBezTo>
                  <a:cubicBezTo>
                    <a:pt x="68839" y="34272"/>
                    <a:pt x="68913" y="34642"/>
                    <a:pt x="68950" y="35048"/>
                  </a:cubicBezTo>
                  <a:cubicBezTo>
                    <a:pt x="69246" y="34827"/>
                    <a:pt x="69616" y="34679"/>
                    <a:pt x="70022" y="34679"/>
                  </a:cubicBezTo>
                  <a:lnTo>
                    <a:pt x="70059" y="34679"/>
                  </a:lnTo>
                  <a:cubicBezTo>
                    <a:pt x="70170" y="34679"/>
                    <a:pt x="70318" y="34679"/>
                    <a:pt x="70429" y="34716"/>
                  </a:cubicBezTo>
                  <a:cubicBezTo>
                    <a:pt x="70836" y="34790"/>
                    <a:pt x="71205" y="35012"/>
                    <a:pt x="71464" y="35307"/>
                  </a:cubicBezTo>
                  <a:cubicBezTo>
                    <a:pt x="71760" y="35640"/>
                    <a:pt x="71982" y="36047"/>
                    <a:pt x="72130" y="36490"/>
                  </a:cubicBezTo>
                  <a:cubicBezTo>
                    <a:pt x="72462" y="37415"/>
                    <a:pt x="72610" y="38561"/>
                    <a:pt x="72610" y="39781"/>
                  </a:cubicBezTo>
                  <a:cubicBezTo>
                    <a:pt x="72610" y="41444"/>
                    <a:pt x="72315" y="43219"/>
                    <a:pt x="71760" y="44550"/>
                  </a:cubicBezTo>
                  <a:cubicBezTo>
                    <a:pt x="71501" y="45178"/>
                    <a:pt x="71095" y="45622"/>
                    <a:pt x="70688" y="45918"/>
                  </a:cubicBezTo>
                  <a:lnTo>
                    <a:pt x="70651" y="45918"/>
                  </a:lnTo>
                  <a:cubicBezTo>
                    <a:pt x="71723" y="52277"/>
                    <a:pt x="73091" y="59375"/>
                    <a:pt x="74570" y="65623"/>
                  </a:cubicBezTo>
                  <a:cubicBezTo>
                    <a:pt x="75198" y="68137"/>
                    <a:pt x="75827" y="70540"/>
                    <a:pt x="76455" y="72648"/>
                  </a:cubicBezTo>
                  <a:cubicBezTo>
                    <a:pt x="77675" y="72537"/>
                    <a:pt x="78858" y="72426"/>
                    <a:pt x="80041" y="72426"/>
                  </a:cubicBezTo>
                  <a:cubicBezTo>
                    <a:pt x="81077" y="72426"/>
                    <a:pt x="82112" y="72500"/>
                    <a:pt x="83036" y="72759"/>
                  </a:cubicBezTo>
                  <a:cubicBezTo>
                    <a:pt x="83960" y="73054"/>
                    <a:pt x="84811" y="73498"/>
                    <a:pt x="85550" y="74200"/>
                  </a:cubicBezTo>
                  <a:cubicBezTo>
                    <a:pt x="86400" y="75088"/>
                    <a:pt x="86992" y="76788"/>
                    <a:pt x="87473" y="78859"/>
                  </a:cubicBezTo>
                  <a:cubicBezTo>
                    <a:pt x="87731" y="80116"/>
                    <a:pt x="87953" y="81484"/>
                    <a:pt x="88138" y="82926"/>
                  </a:cubicBezTo>
                  <a:lnTo>
                    <a:pt x="88175" y="82926"/>
                  </a:lnTo>
                  <a:cubicBezTo>
                    <a:pt x="89617" y="83036"/>
                    <a:pt x="91909" y="83739"/>
                    <a:pt x="94423" y="85550"/>
                  </a:cubicBezTo>
                  <a:cubicBezTo>
                    <a:pt x="95495" y="86327"/>
                    <a:pt x="96641" y="87325"/>
                    <a:pt x="97713" y="88582"/>
                  </a:cubicBezTo>
                  <a:lnTo>
                    <a:pt x="110172" y="73794"/>
                  </a:lnTo>
                  <a:lnTo>
                    <a:pt x="136828" y="42258"/>
                  </a:lnTo>
                  <a:cubicBezTo>
                    <a:pt x="137124" y="41112"/>
                    <a:pt x="137568" y="39522"/>
                    <a:pt x="138344" y="37747"/>
                  </a:cubicBezTo>
                  <a:cubicBezTo>
                    <a:pt x="139786" y="34420"/>
                    <a:pt x="142263" y="30538"/>
                    <a:pt x="146367" y="28320"/>
                  </a:cubicBezTo>
                  <a:cubicBezTo>
                    <a:pt x="147513" y="27728"/>
                    <a:pt x="148622" y="27248"/>
                    <a:pt x="149768" y="26915"/>
                  </a:cubicBezTo>
                  <a:lnTo>
                    <a:pt x="154389" y="21443"/>
                  </a:lnTo>
                  <a:cubicBezTo>
                    <a:pt x="141339" y="10796"/>
                    <a:pt x="126920" y="4067"/>
                    <a:pt x="111614" y="1368"/>
                  </a:cubicBezTo>
                  <a:cubicBezTo>
                    <a:pt x="106512" y="444"/>
                    <a:pt x="101337" y="0"/>
                    <a:pt x="96050" y="0"/>
                  </a:cubicBezTo>
                  <a:close/>
                  <a:moveTo>
                    <a:pt x="31758" y="24216"/>
                  </a:moveTo>
                  <a:cubicBezTo>
                    <a:pt x="11905" y="41962"/>
                    <a:pt x="37" y="67657"/>
                    <a:pt x="0" y="94904"/>
                  </a:cubicBezTo>
                  <a:cubicBezTo>
                    <a:pt x="0" y="101818"/>
                    <a:pt x="777" y="108805"/>
                    <a:pt x="2366" y="115793"/>
                  </a:cubicBezTo>
                  <a:lnTo>
                    <a:pt x="35344" y="107696"/>
                  </a:lnTo>
                  <a:lnTo>
                    <a:pt x="18005" y="111874"/>
                  </a:lnTo>
                  <a:lnTo>
                    <a:pt x="17931" y="111874"/>
                  </a:lnTo>
                  <a:cubicBezTo>
                    <a:pt x="17857" y="111874"/>
                    <a:pt x="17783" y="111874"/>
                    <a:pt x="17746" y="111800"/>
                  </a:cubicBezTo>
                  <a:cubicBezTo>
                    <a:pt x="17672" y="111763"/>
                    <a:pt x="17598" y="111652"/>
                    <a:pt x="17635" y="111578"/>
                  </a:cubicBezTo>
                  <a:cubicBezTo>
                    <a:pt x="17635" y="111578"/>
                    <a:pt x="17857" y="105071"/>
                    <a:pt x="18411" y="97455"/>
                  </a:cubicBezTo>
                  <a:cubicBezTo>
                    <a:pt x="18929" y="89876"/>
                    <a:pt x="19779" y="81225"/>
                    <a:pt x="20962" y="76825"/>
                  </a:cubicBezTo>
                  <a:cubicBezTo>
                    <a:pt x="21332" y="75605"/>
                    <a:pt x="21665" y="74681"/>
                    <a:pt x="22146" y="74200"/>
                  </a:cubicBezTo>
                  <a:cubicBezTo>
                    <a:pt x="22848" y="73498"/>
                    <a:pt x="23735" y="73054"/>
                    <a:pt x="24660" y="72759"/>
                  </a:cubicBezTo>
                  <a:cubicBezTo>
                    <a:pt x="25584" y="72500"/>
                    <a:pt x="26619" y="72426"/>
                    <a:pt x="27654" y="72426"/>
                  </a:cubicBezTo>
                  <a:cubicBezTo>
                    <a:pt x="29244" y="72426"/>
                    <a:pt x="30871" y="72611"/>
                    <a:pt x="32497" y="72759"/>
                  </a:cubicBezTo>
                  <a:cubicBezTo>
                    <a:pt x="32904" y="72796"/>
                    <a:pt x="33274" y="72833"/>
                    <a:pt x="33643" y="72833"/>
                  </a:cubicBezTo>
                  <a:cubicBezTo>
                    <a:pt x="34198" y="68692"/>
                    <a:pt x="34752" y="62850"/>
                    <a:pt x="34752" y="55678"/>
                  </a:cubicBezTo>
                  <a:cubicBezTo>
                    <a:pt x="34752" y="53682"/>
                    <a:pt x="34716" y="51537"/>
                    <a:pt x="34605" y="49319"/>
                  </a:cubicBezTo>
                  <a:cubicBezTo>
                    <a:pt x="34087" y="49171"/>
                    <a:pt x="33569" y="48839"/>
                    <a:pt x="33126" y="48247"/>
                  </a:cubicBezTo>
                  <a:cubicBezTo>
                    <a:pt x="31758" y="46435"/>
                    <a:pt x="30760" y="43441"/>
                    <a:pt x="30760" y="41186"/>
                  </a:cubicBezTo>
                  <a:cubicBezTo>
                    <a:pt x="30760" y="40557"/>
                    <a:pt x="30834" y="39966"/>
                    <a:pt x="31018" y="39485"/>
                  </a:cubicBezTo>
                  <a:cubicBezTo>
                    <a:pt x="31203" y="39004"/>
                    <a:pt x="31499" y="38598"/>
                    <a:pt x="31980" y="38376"/>
                  </a:cubicBezTo>
                  <a:cubicBezTo>
                    <a:pt x="32238" y="38265"/>
                    <a:pt x="32534" y="38191"/>
                    <a:pt x="32793" y="38191"/>
                  </a:cubicBezTo>
                  <a:cubicBezTo>
                    <a:pt x="33126" y="38191"/>
                    <a:pt x="33459" y="38302"/>
                    <a:pt x="33717" y="38413"/>
                  </a:cubicBezTo>
                  <a:cubicBezTo>
                    <a:pt x="32386" y="34938"/>
                    <a:pt x="31573" y="31093"/>
                    <a:pt x="31573" y="27322"/>
                  </a:cubicBezTo>
                  <a:cubicBezTo>
                    <a:pt x="31573" y="26286"/>
                    <a:pt x="31610" y="25251"/>
                    <a:pt x="31758" y="24216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4047975" y="1140200"/>
              <a:ext cx="2499225" cy="2630500"/>
            </a:xfrm>
            <a:custGeom>
              <a:rect b="b" l="l" r="r" t="t"/>
              <a:pathLst>
                <a:path extrusionOk="0" h="105220" w="99969">
                  <a:moveTo>
                    <a:pt x="59449" y="0"/>
                  </a:moveTo>
                  <a:lnTo>
                    <a:pt x="0" y="70430"/>
                  </a:lnTo>
                  <a:lnTo>
                    <a:pt x="59375" y="94645"/>
                  </a:lnTo>
                  <a:lnTo>
                    <a:pt x="85366" y="105219"/>
                  </a:lnTo>
                  <a:cubicBezTo>
                    <a:pt x="99969" y="67546"/>
                    <a:pt x="89876" y="26582"/>
                    <a:pt x="59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7"/>
            <p:cNvSpPr/>
            <p:nvPr/>
          </p:nvSpPr>
          <p:spPr>
            <a:xfrm>
              <a:off x="3702300" y="1057950"/>
              <a:ext cx="600800" cy="15725"/>
            </a:xfrm>
            <a:custGeom>
              <a:rect b="b" l="l" r="r" t="t"/>
              <a:pathLst>
                <a:path extrusionOk="0" h="629" w="24032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333"/>
                  </a:cubicBezTo>
                  <a:cubicBezTo>
                    <a:pt x="24031" y="148"/>
                    <a:pt x="23883" y="0"/>
                    <a:pt x="236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3702300" y="1157750"/>
              <a:ext cx="600800" cy="15750"/>
            </a:xfrm>
            <a:custGeom>
              <a:rect b="b" l="l" r="r" t="t"/>
              <a:pathLst>
                <a:path extrusionOk="0" h="630" w="24032">
                  <a:moveTo>
                    <a:pt x="296" y="1"/>
                  </a:moveTo>
                  <a:cubicBezTo>
                    <a:pt x="111" y="1"/>
                    <a:pt x="0" y="149"/>
                    <a:pt x="0" y="297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7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3702300" y="1257575"/>
              <a:ext cx="600800" cy="15750"/>
            </a:xfrm>
            <a:custGeom>
              <a:rect b="b" l="l" r="r" t="t"/>
              <a:pathLst>
                <a:path extrusionOk="0" h="630" w="24032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3699" y="629"/>
                  </a:lnTo>
                  <a:cubicBezTo>
                    <a:pt x="23883" y="629"/>
                    <a:pt x="24031" y="481"/>
                    <a:pt x="24031" y="296"/>
                  </a:cubicBezTo>
                  <a:cubicBezTo>
                    <a:pt x="24031" y="149"/>
                    <a:pt x="23883" y="1"/>
                    <a:pt x="2369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7"/>
            <p:cNvSpPr/>
            <p:nvPr/>
          </p:nvSpPr>
          <p:spPr>
            <a:xfrm>
              <a:off x="3702300" y="1357400"/>
              <a:ext cx="600800" cy="14825"/>
            </a:xfrm>
            <a:custGeom>
              <a:rect b="b" l="l" r="r" t="t"/>
              <a:pathLst>
                <a:path extrusionOk="0" h="593" w="24032">
                  <a:moveTo>
                    <a:pt x="296" y="1"/>
                  </a:moveTo>
                  <a:cubicBezTo>
                    <a:pt x="111" y="1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3699" y="592"/>
                  </a:lnTo>
                  <a:cubicBezTo>
                    <a:pt x="23883" y="592"/>
                    <a:pt x="24031" y="481"/>
                    <a:pt x="24031" y="296"/>
                  </a:cubicBezTo>
                  <a:cubicBezTo>
                    <a:pt x="24031" y="111"/>
                    <a:pt x="23883" y="1"/>
                    <a:pt x="2369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7"/>
            <p:cNvSpPr/>
            <p:nvPr/>
          </p:nvSpPr>
          <p:spPr>
            <a:xfrm>
              <a:off x="4225425" y="2428625"/>
              <a:ext cx="600800" cy="15750"/>
            </a:xfrm>
            <a:custGeom>
              <a:rect b="b" l="l" r="r" t="t"/>
              <a:pathLst>
                <a:path extrusionOk="0" h="630" w="24032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1"/>
                    <a:pt x="2369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4225425" y="2528450"/>
              <a:ext cx="600800" cy="14800"/>
            </a:xfrm>
            <a:custGeom>
              <a:rect b="b" l="l" r="r" t="t"/>
              <a:pathLst>
                <a:path extrusionOk="0" h="592" w="24032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81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4225425" y="2628275"/>
              <a:ext cx="600800" cy="14800"/>
            </a:xfrm>
            <a:custGeom>
              <a:rect b="b" l="l" r="r" t="t"/>
              <a:pathLst>
                <a:path extrusionOk="0" h="592" w="24032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44"/>
                    <a:pt x="112" y="592"/>
                    <a:pt x="297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0"/>
                    <a:pt x="236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4225425" y="2727175"/>
              <a:ext cx="600800" cy="15725"/>
            </a:xfrm>
            <a:custGeom>
              <a:rect b="b" l="l" r="r" t="t"/>
              <a:pathLst>
                <a:path extrusionOk="0" h="629" w="24032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2344550" y="3724450"/>
              <a:ext cx="600800" cy="14825"/>
            </a:xfrm>
            <a:custGeom>
              <a:rect b="b" l="l" r="r" t="t"/>
              <a:pathLst>
                <a:path extrusionOk="0" h="593" w="24032">
                  <a:moveTo>
                    <a:pt x="296" y="1"/>
                  </a:moveTo>
                  <a:cubicBezTo>
                    <a:pt x="112" y="1"/>
                    <a:pt x="1" y="111"/>
                    <a:pt x="1" y="296"/>
                  </a:cubicBezTo>
                  <a:cubicBezTo>
                    <a:pt x="1" y="444"/>
                    <a:pt x="112" y="592"/>
                    <a:pt x="296" y="592"/>
                  </a:cubicBezTo>
                  <a:lnTo>
                    <a:pt x="23699" y="592"/>
                  </a:lnTo>
                  <a:cubicBezTo>
                    <a:pt x="23884" y="592"/>
                    <a:pt x="24032" y="444"/>
                    <a:pt x="24032" y="296"/>
                  </a:cubicBezTo>
                  <a:cubicBezTo>
                    <a:pt x="24032" y="111"/>
                    <a:pt x="23884" y="1"/>
                    <a:pt x="2369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7"/>
            <p:cNvSpPr/>
            <p:nvPr/>
          </p:nvSpPr>
          <p:spPr>
            <a:xfrm>
              <a:off x="2344550" y="3823350"/>
              <a:ext cx="600800" cy="15725"/>
            </a:xfrm>
            <a:custGeom>
              <a:rect b="b" l="l" r="r" t="t"/>
              <a:pathLst>
                <a:path extrusionOk="0" h="629" w="24032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2344550" y="3923175"/>
              <a:ext cx="600800" cy="15725"/>
            </a:xfrm>
            <a:custGeom>
              <a:rect b="b" l="l" r="r" t="t"/>
              <a:pathLst>
                <a:path extrusionOk="0" h="629" w="24032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333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2344550" y="4023000"/>
              <a:ext cx="600800" cy="15725"/>
            </a:xfrm>
            <a:custGeom>
              <a:rect b="b" l="l" r="r" t="t"/>
              <a:pathLst>
                <a:path extrusionOk="0" h="629" w="24032">
                  <a:moveTo>
                    <a:pt x="296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23699" y="629"/>
                  </a:lnTo>
                  <a:cubicBezTo>
                    <a:pt x="23884" y="629"/>
                    <a:pt x="24032" y="481"/>
                    <a:pt x="24032" y="296"/>
                  </a:cubicBezTo>
                  <a:cubicBezTo>
                    <a:pt x="24032" y="148"/>
                    <a:pt x="23884" y="0"/>
                    <a:pt x="236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2424975" y="1254800"/>
              <a:ext cx="1139625" cy="1286625"/>
            </a:xfrm>
            <a:custGeom>
              <a:rect b="b" l="l" r="r" t="t"/>
              <a:pathLst>
                <a:path extrusionOk="0" h="51465" w="45585">
                  <a:moveTo>
                    <a:pt x="34937" y="1"/>
                  </a:moveTo>
                  <a:lnTo>
                    <a:pt x="296" y="3328"/>
                  </a:lnTo>
                  <a:cubicBezTo>
                    <a:pt x="4991" y="31352"/>
                    <a:pt x="0" y="51464"/>
                    <a:pt x="0" y="51464"/>
                  </a:cubicBezTo>
                  <a:lnTo>
                    <a:pt x="45585" y="50207"/>
                  </a:lnTo>
                  <a:cubicBezTo>
                    <a:pt x="39891" y="38302"/>
                    <a:pt x="34937" y="1"/>
                    <a:pt x="349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2462850" y="1693825"/>
              <a:ext cx="1038900" cy="674750"/>
            </a:xfrm>
            <a:custGeom>
              <a:rect b="b" l="l" r="r" t="t"/>
              <a:pathLst>
                <a:path extrusionOk="0" h="26990" w="41556">
                  <a:moveTo>
                    <a:pt x="26805" y="13532"/>
                  </a:moveTo>
                  <a:lnTo>
                    <a:pt x="26768" y="13569"/>
                  </a:lnTo>
                  <a:cubicBezTo>
                    <a:pt x="26583" y="15713"/>
                    <a:pt x="26435" y="17969"/>
                    <a:pt x="26435" y="19743"/>
                  </a:cubicBezTo>
                  <a:cubicBezTo>
                    <a:pt x="26435" y="20372"/>
                    <a:pt x="26435" y="20963"/>
                    <a:pt x="26509" y="21444"/>
                  </a:cubicBezTo>
                  <a:cubicBezTo>
                    <a:pt x="26546" y="21888"/>
                    <a:pt x="26620" y="22294"/>
                    <a:pt x="26694" y="22516"/>
                  </a:cubicBezTo>
                  <a:cubicBezTo>
                    <a:pt x="26878" y="22960"/>
                    <a:pt x="27174" y="23366"/>
                    <a:pt x="27581" y="23736"/>
                  </a:cubicBezTo>
                  <a:lnTo>
                    <a:pt x="26805" y="13532"/>
                  </a:lnTo>
                  <a:close/>
                  <a:moveTo>
                    <a:pt x="10168" y="12053"/>
                  </a:moveTo>
                  <a:lnTo>
                    <a:pt x="10168" y="12053"/>
                  </a:lnTo>
                  <a:cubicBezTo>
                    <a:pt x="10390" y="15713"/>
                    <a:pt x="10537" y="19632"/>
                    <a:pt x="10537" y="23625"/>
                  </a:cubicBezTo>
                  <a:cubicBezTo>
                    <a:pt x="10537" y="23921"/>
                    <a:pt x="10537" y="24217"/>
                    <a:pt x="10537" y="24512"/>
                  </a:cubicBezTo>
                  <a:cubicBezTo>
                    <a:pt x="10759" y="24402"/>
                    <a:pt x="10981" y="24254"/>
                    <a:pt x="11166" y="24106"/>
                  </a:cubicBezTo>
                  <a:cubicBezTo>
                    <a:pt x="11794" y="23625"/>
                    <a:pt x="12238" y="23071"/>
                    <a:pt x="12460" y="22516"/>
                  </a:cubicBezTo>
                  <a:cubicBezTo>
                    <a:pt x="12534" y="22294"/>
                    <a:pt x="12608" y="21888"/>
                    <a:pt x="12645" y="21444"/>
                  </a:cubicBezTo>
                  <a:cubicBezTo>
                    <a:pt x="12682" y="20963"/>
                    <a:pt x="12719" y="20372"/>
                    <a:pt x="12719" y="19743"/>
                  </a:cubicBezTo>
                  <a:cubicBezTo>
                    <a:pt x="12719" y="18117"/>
                    <a:pt x="12608" y="16120"/>
                    <a:pt x="12423" y="14124"/>
                  </a:cubicBezTo>
                  <a:cubicBezTo>
                    <a:pt x="11647" y="13495"/>
                    <a:pt x="10907" y="12793"/>
                    <a:pt x="10168" y="12053"/>
                  </a:cubicBezTo>
                  <a:close/>
                  <a:moveTo>
                    <a:pt x="29725" y="8578"/>
                  </a:moveTo>
                  <a:cubicBezTo>
                    <a:pt x="28986" y="10131"/>
                    <a:pt x="28209" y="11573"/>
                    <a:pt x="27359" y="12793"/>
                  </a:cubicBezTo>
                  <a:lnTo>
                    <a:pt x="28246" y="24291"/>
                  </a:lnTo>
                  <a:cubicBezTo>
                    <a:pt x="28838" y="24697"/>
                    <a:pt x="29577" y="25067"/>
                    <a:pt x="30391" y="25400"/>
                  </a:cubicBezTo>
                  <a:cubicBezTo>
                    <a:pt x="30945" y="25622"/>
                    <a:pt x="31574" y="25843"/>
                    <a:pt x="32202" y="26028"/>
                  </a:cubicBezTo>
                  <a:cubicBezTo>
                    <a:pt x="32128" y="25696"/>
                    <a:pt x="32054" y="25363"/>
                    <a:pt x="32017" y="25030"/>
                  </a:cubicBezTo>
                  <a:cubicBezTo>
                    <a:pt x="31389" y="21222"/>
                    <a:pt x="30760" y="16712"/>
                    <a:pt x="30206" y="12386"/>
                  </a:cubicBezTo>
                  <a:cubicBezTo>
                    <a:pt x="30021" y="11092"/>
                    <a:pt x="29873" y="9798"/>
                    <a:pt x="29725" y="8578"/>
                  </a:cubicBezTo>
                  <a:close/>
                  <a:moveTo>
                    <a:pt x="5731" y="5990"/>
                  </a:moveTo>
                  <a:lnTo>
                    <a:pt x="5731" y="5990"/>
                  </a:lnTo>
                  <a:cubicBezTo>
                    <a:pt x="5768" y="6988"/>
                    <a:pt x="5768" y="8024"/>
                    <a:pt x="5768" y="9059"/>
                  </a:cubicBezTo>
                  <a:cubicBezTo>
                    <a:pt x="5768" y="15270"/>
                    <a:pt x="5399" y="21666"/>
                    <a:pt x="5066" y="26472"/>
                  </a:cubicBezTo>
                  <a:cubicBezTo>
                    <a:pt x="6877" y="26102"/>
                    <a:pt x="8578" y="25585"/>
                    <a:pt x="9909" y="24882"/>
                  </a:cubicBezTo>
                  <a:cubicBezTo>
                    <a:pt x="9909" y="24475"/>
                    <a:pt x="9909" y="24032"/>
                    <a:pt x="9909" y="23625"/>
                  </a:cubicBezTo>
                  <a:cubicBezTo>
                    <a:pt x="9909" y="19374"/>
                    <a:pt x="9761" y="15159"/>
                    <a:pt x="9502" y="11351"/>
                  </a:cubicBezTo>
                  <a:cubicBezTo>
                    <a:pt x="8578" y="10279"/>
                    <a:pt x="7728" y="9133"/>
                    <a:pt x="6951" y="7987"/>
                  </a:cubicBezTo>
                  <a:cubicBezTo>
                    <a:pt x="6545" y="7321"/>
                    <a:pt x="6138" y="6656"/>
                    <a:pt x="5731" y="5990"/>
                  </a:cubicBezTo>
                  <a:close/>
                  <a:moveTo>
                    <a:pt x="33274" y="1"/>
                  </a:moveTo>
                  <a:lnTo>
                    <a:pt x="33274" y="1"/>
                  </a:lnTo>
                  <a:cubicBezTo>
                    <a:pt x="33385" y="518"/>
                    <a:pt x="33496" y="1110"/>
                    <a:pt x="33607" y="1702"/>
                  </a:cubicBezTo>
                  <a:cubicBezTo>
                    <a:pt x="34827" y="8134"/>
                    <a:pt x="36491" y="16231"/>
                    <a:pt x="38081" y="22775"/>
                  </a:cubicBezTo>
                  <a:cubicBezTo>
                    <a:pt x="38450" y="24291"/>
                    <a:pt x="38783" y="25696"/>
                    <a:pt x="39153" y="26953"/>
                  </a:cubicBezTo>
                  <a:cubicBezTo>
                    <a:pt x="39818" y="26953"/>
                    <a:pt x="40521" y="26879"/>
                    <a:pt x="41223" y="26805"/>
                  </a:cubicBezTo>
                  <a:cubicBezTo>
                    <a:pt x="41334" y="26805"/>
                    <a:pt x="41445" y="26805"/>
                    <a:pt x="41556" y="26768"/>
                  </a:cubicBezTo>
                  <a:cubicBezTo>
                    <a:pt x="40927" y="24697"/>
                    <a:pt x="40299" y="22331"/>
                    <a:pt x="39707" y="19854"/>
                  </a:cubicBezTo>
                  <a:cubicBezTo>
                    <a:pt x="38450" y="14567"/>
                    <a:pt x="37267" y="8652"/>
                    <a:pt x="36306" y="3106"/>
                  </a:cubicBezTo>
                  <a:cubicBezTo>
                    <a:pt x="36121" y="2145"/>
                    <a:pt x="35973" y="1184"/>
                    <a:pt x="35825" y="260"/>
                  </a:cubicBezTo>
                  <a:cubicBezTo>
                    <a:pt x="35567" y="334"/>
                    <a:pt x="35271" y="371"/>
                    <a:pt x="35012" y="371"/>
                  </a:cubicBezTo>
                  <a:cubicBezTo>
                    <a:pt x="34384" y="371"/>
                    <a:pt x="33755" y="186"/>
                    <a:pt x="33274" y="1"/>
                  </a:cubicBezTo>
                  <a:close/>
                  <a:moveTo>
                    <a:pt x="3698" y="2256"/>
                  </a:moveTo>
                  <a:cubicBezTo>
                    <a:pt x="3587" y="2367"/>
                    <a:pt x="3439" y="2478"/>
                    <a:pt x="3291" y="2589"/>
                  </a:cubicBezTo>
                  <a:cubicBezTo>
                    <a:pt x="2700" y="3032"/>
                    <a:pt x="1886" y="3476"/>
                    <a:pt x="999" y="3513"/>
                  </a:cubicBezTo>
                  <a:lnTo>
                    <a:pt x="962" y="3513"/>
                  </a:lnTo>
                  <a:cubicBezTo>
                    <a:pt x="1073" y="5694"/>
                    <a:pt x="1110" y="7765"/>
                    <a:pt x="1110" y="9761"/>
                  </a:cubicBezTo>
                  <a:cubicBezTo>
                    <a:pt x="1110" y="16933"/>
                    <a:pt x="555" y="22775"/>
                    <a:pt x="1" y="26953"/>
                  </a:cubicBezTo>
                  <a:cubicBezTo>
                    <a:pt x="297" y="26989"/>
                    <a:pt x="592" y="26989"/>
                    <a:pt x="851" y="26989"/>
                  </a:cubicBezTo>
                  <a:cubicBezTo>
                    <a:pt x="1332" y="26989"/>
                    <a:pt x="1775" y="26953"/>
                    <a:pt x="2219" y="26916"/>
                  </a:cubicBezTo>
                  <a:cubicBezTo>
                    <a:pt x="2330" y="26916"/>
                    <a:pt x="2404" y="26879"/>
                    <a:pt x="2515" y="26879"/>
                  </a:cubicBezTo>
                  <a:lnTo>
                    <a:pt x="2552" y="26879"/>
                  </a:lnTo>
                  <a:cubicBezTo>
                    <a:pt x="3180" y="26805"/>
                    <a:pt x="3809" y="26731"/>
                    <a:pt x="4437" y="26620"/>
                  </a:cubicBezTo>
                  <a:cubicBezTo>
                    <a:pt x="4437" y="26435"/>
                    <a:pt x="4437" y="26287"/>
                    <a:pt x="4474" y="26139"/>
                  </a:cubicBezTo>
                  <a:cubicBezTo>
                    <a:pt x="4807" y="21370"/>
                    <a:pt x="5140" y="15085"/>
                    <a:pt x="5140" y="9059"/>
                  </a:cubicBezTo>
                  <a:cubicBezTo>
                    <a:pt x="5140" y="7617"/>
                    <a:pt x="5140" y="6249"/>
                    <a:pt x="5103" y="4881"/>
                  </a:cubicBezTo>
                  <a:cubicBezTo>
                    <a:pt x="4622" y="3994"/>
                    <a:pt x="4142" y="3143"/>
                    <a:pt x="3698" y="2256"/>
                  </a:cubicBezTo>
                  <a:close/>
                  <a:moveTo>
                    <a:pt x="32683" y="186"/>
                  </a:moveTo>
                  <a:cubicBezTo>
                    <a:pt x="32017" y="2774"/>
                    <a:pt x="31167" y="5251"/>
                    <a:pt x="30206" y="7469"/>
                  </a:cubicBezTo>
                  <a:cubicBezTo>
                    <a:pt x="30871" y="13052"/>
                    <a:pt x="31759" y="19669"/>
                    <a:pt x="32609" y="24919"/>
                  </a:cubicBezTo>
                  <a:cubicBezTo>
                    <a:pt x="32683" y="25363"/>
                    <a:pt x="32757" y="25769"/>
                    <a:pt x="32831" y="26213"/>
                  </a:cubicBezTo>
                  <a:cubicBezTo>
                    <a:pt x="33940" y="26472"/>
                    <a:pt x="35086" y="26694"/>
                    <a:pt x="36232" y="26842"/>
                  </a:cubicBezTo>
                  <a:lnTo>
                    <a:pt x="36269" y="26842"/>
                  </a:lnTo>
                  <a:cubicBezTo>
                    <a:pt x="36491" y="26879"/>
                    <a:pt x="36713" y="26879"/>
                    <a:pt x="36934" y="26916"/>
                  </a:cubicBezTo>
                  <a:cubicBezTo>
                    <a:pt x="37156" y="26953"/>
                    <a:pt x="37341" y="26953"/>
                    <a:pt x="37563" y="26953"/>
                  </a:cubicBezTo>
                  <a:cubicBezTo>
                    <a:pt x="37822" y="26989"/>
                    <a:pt x="38044" y="26989"/>
                    <a:pt x="38265" y="26989"/>
                  </a:cubicBezTo>
                  <a:lnTo>
                    <a:pt x="38524" y="26989"/>
                  </a:lnTo>
                  <a:cubicBezTo>
                    <a:pt x="38191" y="25732"/>
                    <a:pt x="37822" y="24365"/>
                    <a:pt x="37489" y="22923"/>
                  </a:cubicBezTo>
                  <a:cubicBezTo>
                    <a:pt x="36417" y="18560"/>
                    <a:pt x="35308" y="13495"/>
                    <a:pt x="34347" y="8689"/>
                  </a:cubicBezTo>
                  <a:cubicBezTo>
                    <a:pt x="33755" y="5694"/>
                    <a:pt x="33163" y="2774"/>
                    <a:pt x="32683" y="186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2416650" y="1246500"/>
              <a:ext cx="1156275" cy="1303225"/>
            </a:xfrm>
            <a:custGeom>
              <a:rect b="b" l="l" r="r" t="t"/>
              <a:pathLst>
                <a:path extrusionOk="0" h="52129" w="46251">
                  <a:moveTo>
                    <a:pt x="35012" y="657"/>
                  </a:moveTo>
                  <a:cubicBezTo>
                    <a:pt x="35230" y="2328"/>
                    <a:pt x="36393" y="11067"/>
                    <a:pt x="38154" y="20999"/>
                  </a:cubicBezTo>
                  <a:cubicBezTo>
                    <a:pt x="39115" y="26545"/>
                    <a:pt x="40298" y="32460"/>
                    <a:pt x="41555" y="37747"/>
                  </a:cubicBezTo>
                  <a:cubicBezTo>
                    <a:pt x="42754" y="42789"/>
                    <a:pt x="44087" y="47226"/>
                    <a:pt x="45459" y="50256"/>
                  </a:cubicBezTo>
                  <a:lnTo>
                    <a:pt x="45459" y="50256"/>
                  </a:lnTo>
                  <a:lnTo>
                    <a:pt x="723" y="51488"/>
                  </a:lnTo>
                  <a:lnTo>
                    <a:pt x="723" y="51488"/>
                  </a:lnTo>
                  <a:cubicBezTo>
                    <a:pt x="1160" y="49518"/>
                    <a:pt x="2958" y="40712"/>
                    <a:pt x="2958" y="27654"/>
                  </a:cubicBezTo>
                  <a:cubicBezTo>
                    <a:pt x="2958" y="20791"/>
                    <a:pt x="2453" y="12775"/>
                    <a:pt x="981" y="3926"/>
                  </a:cubicBezTo>
                  <a:lnTo>
                    <a:pt x="981" y="3926"/>
                  </a:lnTo>
                  <a:lnTo>
                    <a:pt x="35012" y="657"/>
                  </a:lnTo>
                  <a:close/>
                  <a:moveTo>
                    <a:pt x="35270" y="0"/>
                  </a:moveTo>
                  <a:lnTo>
                    <a:pt x="592" y="3364"/>
                  </a:lnTo>
                  <a:cubicBezTo>
                    <a:pt x="518" y="3364"/>
                    <a:pt x="444" y="3401"/>
                    <a:pt x="407" y="3475"/>
                  </a:cubicBezTo>
                  <a:cubicBezTo>
                    <a:pt x="333" y="3549"/>
                    <a:pt x="333" y="3623"/>
                    <a:pt x="333" y="3697"/>
                  </a:cubicBezTo>
                  <a:cubicBezTo>
                    <a:pt x="1812" y="12644"/>
                    <a:pt x="2329" y="20741"/>
                    <a:pt x="2329" y="27654"/>
                  </a:cubicBezTo>
                  <a:cubicBezTo>
                    <a:pt x="2329" y="35048"/>
                    <a:pt x="1738" y="41075"/>
                    <a:pt x="1183" y="45252"/>
                  </a:cubicBezTo>
                  <a:cubicBezTo>
                    <a:pt x="888" y="47323"/>
                    <a:pt x="592" y="48949"/>
                    <a:pt x="370" y="50058"/>
                  </a:cubicBezTo>
                  <a:cubicBezTo>
                    <a:pt x="259" y="50613"/>
                    <a:pt x="185" y="51020"/>
                    <a:pt x="111" y="51315"/>
                  </a:cubicBezTo>
                  <a:cubicBezTo>
                    <a:pt x="37" y="51611"/>
                    <a:pt x="0" y="51722"/>
                    <a:pt x="0" y="51722"/>
                  </a:cubicBezTo>
                  <a:cubicBezTo>
                    <a:pt x="0" y="51833"/>
                    <a:pt x="0" y="51944"/>
                    <a:pt x="74" y="52018"/>
                  </a:cubicBezTo>
                  <a:cubicBezTo>
                    <a:pt x="148" y="52092"/>
                    <a:pt x="222" y="52129"/>
                    <a:pt x="333" y="52129"/>
                  </a:cubicBezTo>
                  <a:lnTo>
                    <a:pt x="45955" y="50835"/>
                  </a:lnTo>
                  <a:cubicBezTo>
                    <a:pt x="46029" y="50835"/>
                    <a:pt x="46140" y="50798"/>
                    <a:pt x="46177" y="50687"/>
                  </a:cubicBezTo>
                  <a:cubicBezTo>
                    <a:pt x="46251" y="50613"/>
                    <a:pt x="46251" y="50502"/>
                    <a:pt x="46214" y="50391"/>
                  </a:cubicBezTo>
                  <a:cubicBezTo>
                    <a:pt x="44809" y="47470"/>
                    <a:pt x="43404" y="42849"/>
                    <a:pt x="42147" y="37599"/>
                  </a:cubicBezTo>
                  <a:cubicBezTo>
                    <a:pt x="40261" y="29725"/>
                    <a:pt x="38598" y="20371"/>
                    <a:pt x="37452" y="13014"/>
                  </a:cubicBezTo>
                  <a:cubicBezTo>
                    <a:pt x="36860" y="9354"/>
                    <a:pt x="36416" y="6137"/>
                    <a:pt x="36084" y="3882"/>
                  </a:cubicBezTo>
                  <a:cubicBezTo>
                    <a:pt x="35936" y="2773"/>
                    <a:pt x="35788" y="1849"/>
                    <a:pt x="35714" y="1220"/>
                  </a:cubicBezTo>
                  <a:cubicBezTo>
                    <a:pt x="35640" y="629"/>
                    <a:pt x="35603" y="296"/>
                    <a:pt x="35603" y="296"/>
                  </a:cubicBezTo>
                  <a:cubicBezTo>
                    <a:pt x="35566" y="111"/>
                    <a:pt x="35418" y="0"/>
                    <a:pt x="3527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2556200" y="1537450"/>
              <a:ext cx="50875" cy="1017975"/>
            </a:xfrm>
            <a:custGeom>
              <a:rect b="b" l="l" r="r" t="t"/>
              <a:pathLst>
                <a:path extrusionOk="0" h="40719" w="2035">
                  <a:moveTo>
                    <a:pt x="541" y="1"/>
                  </a:moveTo>
                  <a:cubicBezTo>
                    <a:pt x="521" y="1"/>
                    <a:pt x="501" y="3"/>
                    <a:pt x="482" y="8"/>
                  </a:cubicBezTo>
                  <a:cubicBezTo>
                    <a:pt x="297" y="45"/>
                    <a:pt x="186" y="193"/>
                    <a:pt x="223" y="378"/>
                  </a:cubicBezTo>
                  <a:cubicBezTo>
                    <a:pt x="1110" y="4186"/>
                    <a:pt x="1406" y="9657"/>
                    <a:pt x="1406" y="15314"/>
                  </a:cubicBezTo>
                  <a:cubicBezTo>
                    <a:pt x="1406" y="21340"/>
                    <a:pt x="1073" y="27625"/>
                    <a:pt x="740" y="32394"/>
                  </a:cubicBezTo>
                  <a:cubicBezTo>
                    <a:pt x="555" y="34760"/>
                    <a:pt x="371" y="36757"/>
                    <a:pt x="260" y="38162"/>
                  </a:cubicBezTo>
                  <a:cubicBezTo>
                    <a:pt x="112" y="39566"/>
                    <a:pt x="38" y="40380"/>
                    <a:pt x="38" y="40380"/>
                  </a:cubicBezTo>
                  <a:cubicBezTo>
                    <a:pt x="1" y="40528"/>
                    <a:pt x="149" y="40713"/>
                    <a:pt x="297" y="40713"/>
                  </a:cubicBezTo>
                  <a:cubicBezTo>
                    <a:pt x="316" y="40716"/>
                    <a:pt x="335" y="40718"/>
                    <a:pt x="354" y="40718"/>
                  </a:cubicBezTo>
                  <a:cubicBezTo>
                    <a:pt x="511" y="40718"/>
                    <a:pt x="629" y="40586"/>
                    <a:pt x="629" y="40454"/>
                  </a:cubicBezTo>
                  <a:cubicBezTo>
                    <a:pt x="629" y="40417"/>
                    <a:pt x="2034" y="27440"/>
                    <a:pt x="2034" y="15314"/>
                  </a:cubicBezTo>
                  <a:cubicBezTo>
                    <a:pt x="2034" y="9620"/>
                    <a:pt x="1739" y="4149"/>
                    <a:pt x="851" y="230"/>
                  </a:cubicBezTo>
                  <a:cubicBezTo>
                    <a:pt x="819" y="101"/>
                    <a:pt x="675" y="1"/>
                    <a:pt x="54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2661575" y="1557050"/>
              <a:ext cx="64725" cy="988200"/>
            </a:xfrm>
            <a:custGeom>
              <a:rect b="b" l="l" r="r" t="t"/>
              <a:pathLst>
                <a:path extrusionOk="0" h="39528" w="2589">
                  <a:moveTo>
                    <a:pt x="259" y="0"/>
                  </a:moveTo>
                  <a:cubicBezTo>
                    <a:pt x="111" y="37"/>
                    <a:pt x="1" y="185"/>
                    <a:pt x="1" y="370"/>
                  </a:cubicBezTo>
                  <a:cubicBezTo>
                    <a:pt x="1" y="370"/>
                    <a:pt x="38" y="592"/>
                    <a:pt x="111" y="998"/>
                  </a:cubicBezTo>
                  <a:cubicBezTo>
                    <a:pt x="481" y="3882"/>
                    <a:pt x="1960" y="16341"/>
                    <a:pt x="1960" y="29096"/>
                  </a:cubicBezTo>
                  <a:cubicBezTo>
                    <a:pt x="1960" y="32497"/>
                    <a:pt x="1849" y="35936"/>
                    <a:pt x="1590" y="39189"/>
                  </a:cubicBezTo>
                  <a:cubicBezTo>
                    <a:pt x="1590" y="39374"/>
                    <a:pt x="1701" y="39522"/>
                    <a:pt x="1886" y="39522"/>
                  </a:cubicBezTo>
                  <a:cubicBezTo>
                    <a:pt x="1906" y="39526"/>
                    <a:pt x="1925" y="39528"/>
                    <a:pt x="1943" y="39528"/>
                  </a:cubicBezTo>
                  <a:cubicBezTo>
                    <a:pt x="2100" y="39528"/>
                    <a:pt x="2219" y="39395"/>
                    <a:pt x="2219" y="39263"/>
                  </a:cubicBezTo>
                  <a:cubicBezTo>
                    <a:pt x="2478" y="35973"/>
                    <a:pt x="2588" y="32497"/>
                    <a:pt x="2588" y="29096"/>
                  </a:cubicBezTo>
                  <a:cubicBezTo>
                    <a:pt x="2588" y="14456"/>
                    <a:pt x="629" y="296"/>
                    <a:pt x="629" y="259"/>
                  </a:cubicBezTo>
                  <a:cubicBezTo>
                    <a:pt x="592" y="111"/>
                    <a:pt x="444" y="0"/>
                    <a:pt x="25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3105225" y="1671650"/>
              <a:ext cx="81350" cy="858675"/>
            </a:xfrm>
            <a:custGeom>
              <a:rect b="b" l="l" r="r" t="t"/>
              <a:pathLst>
                <a:path extrusionOk="0" h="34347" w="3254">
                  <a:moveTo>
                    <a:pt x="296" y="1"/>
                  </a:moveTo>
                  <a:cubicBezTo>
                    <a:pt x="148" y="38"/>
                    <a:pt x="0" y="185"/>
                    <a:pt x="37" y="333"/>
                  </a:cubicBezTo>
                  <a:lnTo>
                    <a:pt x="2625" y="34051"/>
                  </a:lnTo>
                  <a:cubicBezTo>
                    <a:pt x="2625" y="34235"/>
                    <a:pt x="2773" y="34346"/>
                    <a:pt x="2958" y="34346"/>
                  </a:cubicBezTo>
                  <a:cubicBezTo>
                    <a:pt x="3106" y="34346"/>
                    <a:pt x="3254" y="34198"/>
                    <a:pt x="3217" y="34014"/>
                  </a:cubicBezTo>
                  <a:lnTo>
                    <a:pt x="629" y="296"/>
                  </a:lnTo>
                  <a:cubicBezTo>
                    <a:pt x="629" y="111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3169925" y="1582000"/>
              <a:ext cx="157150" cy="953650"/>
            </a:xfrm>
            <a:custGeom>
              <a:rect b="b" l="l" r="r" t="t"/>
              <a:pathLst>
                <a:path extrusionOk="0" h="38146" w="6286">
                  <a:moveTo>
                    <a:pt x="296" y="0"/>
                  </a:moveTo>
                  <a:cubicBezTo>
                    <a:pt x="148" y="37"/>
                    <a:pt x="0" y="185"/>
                    <a:pt x="37" y="333"/>
                  </a:cubicBezTo>
                  <a:cubicBezTo>
                    <a:pt x="37" y="333"/>
                    <a:pt x="814" y="8245"/>
                    <a:pt x="1923" y="16859"/>
                  </a:cubicBezTo>
                  <a:cubicBezTo>
                    <a:pt x="2477" y="21185"/>
                    <a:pt x="3106" y="25695"/>
                    <a:pt x="3734" y="29503"/>
                  </a:cubicBezTo>
                  <a:cubicBezTo>
                    <a:pt x="4363" y="33311"/>
                    <a:pt x="5028" y="36380"/>
                    <a:pt x="5620" y="37932"/>
                  </a:cubicBezTo>
                  <a:cubicBezTo>
                    <a:pt x="5675" y="38069"/>
                    <a:pt x="5791" y="38146"/>
                    <a:pt x="5907" y="38146"/>
                  </a:cubicBezTo>
                  <a:cubicBezTo>
                    <a:pt x="5948" y="38146"/>
                    <a:pt x="5988" y="38136"/>
                    <a:pt x="6027" y="38117"/>
                  </a:cubicBezTo>
                  <a:cubicBezTo>
                    <a:pt x="6174" y="38043"/>
                    <a:pt x="6285" y="37858"/>
                    <a:pt x="6211" y="37711"/>
                  </a:cubicBezTo>
                  <a:cubicBezTo>
                    <a:pt x="5620" y="36269"/>
                    <a:pt x="4954" y="33163"/>
                    <a:pt x="4326" y="29392"/>
                  </a:cubicBezTo>
                  <a:cubicBezTo>
                    <a:pt x="3402" y="23699"/>
                    <a:pt x="2477" y="16415"/>
                    <a:pt x="1775" y="10574"/>
                  </a:cubicBezTo>
                  <a:cubicBezTo>
                    <a:pt x="1442" y="7653"/>
                    <a:pt x="1146" y="5065"/>
                    <a:pt x="962" y="3217"/>
                  </a:cubicBezTo>
                  <a:cubicBezTo>
                    <a:pt x="740" y="1405"/>
                    <a:pt x="629" y="296"/>
                    <a:pt x="629" y="296"/>
                  </a:cubicBezTo>
                  <a:cubicBezTo>
                    <a:pt x="629" y="111"/>
                    <a:pt x="481" y="0"/>
                    <a:pt x="29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7"/>
            <p:cNvSpPr/>
            <p:nvPr/>
          </p:nvSpPr>
          <p:spPr>
            <a:xfrm>
              <a:off x="3234625" y="1447800"/>
              <a:ext cx="256975" cy="1077700"/>
            </a:xfrm>
            <a:custGeom>
              <a:rect b="b" l="l" r="r" t="t"/>
              <a:pathLst>
                <a:path extrusionOk="0" h="43108" w="10279">
                  <a:moveTo>
                    <a:pt x="356" y="0"/>
                  </a:moveTo>
                  <a:cubicBezTo>
                    <a:pt x="336" y="0"/>
                    <a:pt x="316" y="3"/>
                    <a:pt x="296" y="8"/>
                  </a:cubicBezTo>
                  <a:cubicBezTo>
                    <a:pt x="111" y="8"/>
                    <a:pt x="0" y="193"/>
                    <a:pt x="37" y="340"/>
                  </a:cubicBezTo>
                  <a:cubicBezTo>
                    <a:pt x="37" y="340"/>
                    <a:pt x="1516" y="8918"/>
                    <a:pt x="3476" y="18530"/>
                  </a:cubicBezTo>
                  <a:cubicBezTo>
                    <a:pt x="4437" y="23336"/>
                    <a:pt x="5546" y="28401"/>
                    <a:pt x="6618" y="32764"/>
                  </a:cubicBezTo>
                  <a:cubicBezTo>
                    <a:pt x="7690" y="37163"/>
                    <a:pt x="8725" y="40823"/>
                    <a:pt x="9650" y="42931"/>
                  </a:cubicBezTo>
                  <a:cubicBezTo>
                    <a:pt x="9677" y="43039"/>
                    <a:pt x="9783" y="43108"/>
                    <a:pt x="9911" y="43108"/>
                  </a:cubicBezTo>
                  <a:cubicBezTo>
                    <a:pt x="9957" y="43108"/>
                    <a:pt x="10007" y="43098"/>
                    <a:pt x="10056" y="43079"/>
                  </a:cubicBezTo>
                  <a:cubicBezTo>
                    <a:pt x="10204" y="43005"/>
                    <a:pt x="10278" y="42820"/>
                    <a:pt x="10204" y="42672"/>
                  </a:cubicBezTo>
                  <a:cubicBezTo>
                    <a:pt x="9317" y="40675"/>
                    <a:pt x="8282" y="36978"/>
                    <a:pt x="7210" y="32616"/>
                  </a:cubicBezTo>
                  <a:cubicBezTo>
                    <a:pt x="5620" y="26072"/>
                    <a:pt x="3956" y="17975"/>
                    <a:pt x="2736" y="11543"/>
                  </a:cubicBezTo>
                  <a:cubicBezTo>
                    <a:pt x="2108" y="8289"/>
                    <a:pt x="1590" y="5479"/>
                    <a:pt x="1220" y="3446"/>
                  </a:cubicBezTo>
                  <a:cubicBezTo>
                    <a:pt x="1035" y="2448"/>
                    <a:pt x="888" y="1634"/>
                    <a:pt x="777" y="1117"/>
                  </a:cubicBezTo>
                  <a:cubicBezTo>
                    <a:pt x="703" y="562"/>
                    <a:pt x="629" y="229"/>
                    <a:pt x="629" y="229"/>
                  </a:cubicBezTo>
                  <a:cubicBezTo>
                    <a:pt x="629" y="101"/>
                    <a:pt x="489" y="0"/>
                    <a:pt x="3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7"/>
            <p:cNvSpPr/>
            <p:nvPr/>
          </p:nvSpPr>
          <p:spPr>
            <a:xfrm>
              <a:off x="2356575" y="1508525"/>
              <a:ext cx="207050" cy="265150"/>
            </a:xfrm>
            <a:custGeom>
              <a:rect b="b" l="l" r="r" t="t"/>
              <a:pathLst>
                <a:path extrusionOk="0" h="10606" w="8282">
                  <a:moveTo>
                    <a:pt x="2784" y="0"/>
                  </a:moveTo>
                  <a:cubicBezTo>
                    <a:pt x="2558" y="0"/>
                    <a:pt x="2320" y="51"/>
                    <a:pt x="2071" y="167"/>
                  </a:cubicBezTo>
                  <a:cubicBezTo>
                    <a:pt x="0" y="1128"/>
                    <a:pt x="1294" y="6858"/>
                    <a:pt x="3365" y="9557"/>
                  </a:cubicBezTo>
                  <a:cubicBezTo>
                    <a:pt x="3957" y="10330"/>
                    <a:pt x="4614" y="10606"/>
                    <a:pt x="5249" y="10606"/>
                  </a:cubicBezTo>
                  <a:cubicBezTo>
                    <a:pt x="6832" y="10606"/>
                    <a:pt x="8282" y="8892"/>
                    <a:pt x="8282" y="8892"/>
                  </a:cubicBezTo>
                  <a:lnTo>
                    <a:pt x="5435" y="2718"/>
                  </a:lnTo>
                  <a:cubicBezTo>
                    <a:pt x="5435" y="2718"/>
                    <a:pt x="4434" y="0"/>
                    <a:pt x="2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7"/>
            <p:cNvSpPr/>
            <p:nvPr/>
          </p:nvSpPr>
          <p:spPr>
            <a:xfrm>
              <a:off x="2389850" y="1516375"/>
              <a:ext cx="159000" cy="249575"/>
            </a:xfrm>
            <a:custGeom>
              <a:rect b="b" l="l" r="r" t="t"/>
              <a:pathLst>
                <a:path extrusionOk="0" h="9983" w="6360">
                  <a:moveTo>
                    <a:pt x="1442" y="0"/>
                  </a:moveTo>
                  <a:cubicBezTo>
                    <a:pt x="1294" y="0"/>
                    <a:pt x="1109" y="37"/>
                    <a:pt x="887" y="148"/>
                  </a:cubicBezTo>
                  <a:cubicBezTo>
                    <a:pt x="592" y="259"/>
                    <a:pt x="370" y="518"/>
                    <a:pt x="222" y="888"/>
                  </a:cubicBezTo>
                  <a:cubicBezTo>
                    <a:pt x="74" y="1258"/>
                    <a:pt x="0" y="1775"/>
                    <a:pt x="0" y="2367"/>
                  </a:cubicBezTo>
                  <a:cubicBezTo>
                    <a:pt x="0" y="4437"/>
                    <a:pt x="998" y="7395"/>
                    <a:pt x="2255" y="9058"/>
                  </a:cubicBezTo>
                  <a:cubicBezTo>
                    <a:pt x="2810" y="9761"/>
                    <a:pt x="3365" y="9983"/>
                    <a:pt x="3919" y="9983"/>
                  </a:cubicBezTo>
                  <a:cubicBezTo>
                    <a:pt x="4548" y="9983"/>
                    <a:pt x="5213" y="9650"/>
                    <a:pt x="5731" y="9280"/>
                  </a:cubicBezTo>
                  <a:cubicBezTo>
                    <a:pt x="5989" y="9095"/>
                    <a:pt x="6174" y="8910"/>
                    <a:pt x="6359" y="8763"/>
                  </a:cubicBezTo>
                  <a:cubicBezTo>
                    <a:pt x="5879" y="7801"/>
                    <a:pt x="5435" y="6840"/>
                    <a:pt x="4991" y="5879"/>
                  </a:cubicBezTo>
                  <a:cubicBezTo>
                    <a:pt x="4954" y="5879"/>
                    <a:pt x="4917" y="5879"/>
                    <a:pt x="4843" y="5842"/>
                  </a:cubicBezTo>
                  <a:lnTo>
                    <a:pt x="4326" y="5842"/>
                  </a:lnTo>
                  <a:cubicBezTo>
                    <a:pt x="4178" y="5842"/>
                    <a:pt x="3993" y="5842"/>
                    <a:pt x="3882" y="5879"/>
                  </a:cubicBezTo>
                  <a:cubicBezTo>
                    <a:pt x="3771" y="5879"/>
                    <a:pt x="3697" y="5916"/>
                    <a:pt x="3697" y="5953"/>
                  </a:cubicBezTo>
                  <a:cubicBezTo>
                    <a:pt x="3697" y="5953"/>
                    <a:pt x="3697" y="6027"/>
                    <a:pt x="3771" y="6101"/>
                  </a:cubicBezTo>
                  <a:cubicBezTo>
                    <a:pt x="3845" y="6249"/>
                    <a:pt x="3808" y="6433"/>
                    <a:pt x="3697" y="6544"/>
                  </a:cubicBezTo>
                  <a:cubicBezTo>
                    <a:pt x="3623" y="6581"/>
                    <a:pt x="3586" y="6581"/>
                    <a:pt x="3512" y="6581"/>
                  </a:cubicBezTo>
                  <a:cubicBezTo>
                    <a:pt x="3401" y="6581"/>
                    <a:pt x="3328" y="6544"/>
                    <a:pt x="3254" y="6470"/>
                  </a:cubicBezTo>
                  <a:cubicBezTo>
                    <a:pt x="3143" y="6286"/>
                    <a:pt x="3069" y="6101"/>
                    <a:pt x="3069" y="5916"/>
                  </a:cubicBezTo>
                  <a:cubicBezTo>
                    <a:pt x="3069" y="5768"/>
                    <a:pt x="3143" y="5620"/>
                    <a:pt x="3254" y="5509"/>
                  </a:cubicBezTo>
                  <a:cubicBezTo>
                    <a:pt x="3365" y="5398"/>
                    <a:pt x="3475" y="5361"/>
                    <a:pt x="3586" y="5324"/>
                  </a:cubicBezTo>
                  <a:cubicBezTo>
                    <a:pt x="3808" y="5213"/>
                    <a:pt x="4067" y="5213"/>
                    <a:pt x="4326" y="5213"/>
                  </a:cubicBezTo>
                  <a:cubicBezTo>
                    <a:pt x="4178" y="5065"/>
                    <a:pt x="3993" y="4881"/>
                    <a:pt x="3808" y="4696"/>
                  </a:cubicBezTo>
                  <a:cubicBezTo>
                    <a:pt x="3217" y="4104"/>
                    <a:pt x="2477" y="3439"/>
                    <a:pt x="1997" y="3180"/>
                  </a:cubicBezTo>
                  <a:cubicBezTo>
                    <a:pt x="1849" y="3106"/>
                    <a:pt x="1738" y="3032"/>
                    <a:pt x="1664" y="3032"/>
                  </a:cubicBezTo>
                  <a:lnTo>
                    <a:pt x="1664" y="3069"/>
                  </a:lnTo>
                  <a:cubicBezTo>
                    <a:pt x="1627" y="3143"/>
                    <a:pt x="1590" y="3291"/>
                    <a:pt x="1590" y="3476"/>
                  </a:cubicBezTo>
                  <a:cubicBezTo>
                    <a:pt x="1590" y="3993"/>
                    <a:pt x="1738" y="4659"/>
                    <a:pt x="1812" y="4992"/>
                  </a:cubicBezTo>
                  <a:cubicBezTo>
                    <a:pt x="1849" y="5065"/>
                    <a:pt x="1849" y="5139"/>
                    <a:pt x="1849" y="5139"/>
                  </a:cubicBezTo>
                  <a:cubicBezTo>
                    <a:pt x="1886" y="5324"/>
                    <a:pt x="1812" y="5472"/>
                    <a:pt x="1627" y="5509"/>
                  </a:cubicBezTo>
                  <a:cubicBezTo>
                    <a:pt x="1627" y="5509"/>
                    <a:pt x="1590" y="5546"/>
                    <a:pt x="1553" y="5546"/>
                  </a:cubicBezTo>
                  <a:cubicBezTo>
                    <a:pt x="1405" y="5546"/>
                    <a:pt x="1294" y="5435"/>
                    <a:pt x="1257" y="5287"/>
                  </a:cubicBezTo>
                  <a:cubicBezTo>
                    <a:pt x="1257" y="5287"/>
                    <a:pt x="998" y="4289"/>
                    <a:pt x="998" y="3476"/>
                  </a:cubicBezTo>
                  <a:cubicBezTo>
                    <a:pt x="998" y="3291"/>
                    <a:pt x="998" y="3143"/>
                    <a:pt x="1035" y="2995"/>
                  </a:cubicBezTo>
                  <a:cubicBezTo>
                    <a:pt x="1072" y="2810"/>
                    <a:pt x="1146" y="2662"/>
                    <a:pt x="1294" y="2551"/>
                  </a:cubicBezTo>
                  <a:cubicBezTo>
                    <a:pt x="1368" y="2478"/>
                    <a:pt x="1516" y="2404"/>
                    <a:pt x="1664" y="2404"/>
                  </a:cubicBezTo>
                  <a:lnTo>
                    <a:pt x="1812" y="2441"/>
                  </a:lnTo>
                  <a:cubicBezTo>
                    <a:pt x="1960" y="2478"/>
                    <a:pt x="2108" y="2551"/>
                    <a:pt x="2292" y="2625"/>
                  </a:cubicBezTo>
                  <a:cubicBezTo>
                    <a:pt x="2477" y="2736"/>
                    <a:pt x="2625" y="2847"/>
                    <a:pt x="2810" y="2995"/>
                  </a:cubicBezTo>
                  <a:cubicBezTo>
                    <a:pt x="3180" y="3291"/>
                    <a:pt x="3586" y="3661"/>
                    <a:pt x="3956" y="3993"/>
                  </a:cubicBezTo>
                  <a:cubicBezTo>
                    <a:pt x="4104" y="4104"/>
                    <a:pt x="4215" y="4252"/>
                    <a:pt x="4326" y="4363"/>
                  </a:cubicBezTo>
                  <a:cubicBezTo>
                    <a:pt x="3845" y="3254"/>
                    <a:pt x="3401" y="2145"/>
                    <a:pt x="2921" y="1036"/>
                  </a:cubicBezTo>
                  <a:cubicBezTo>
                    <a:pt x="2884" y="962"/>
                    <a:pt x="2847" y="888"/>
                    <a:pt x="2847" y="814"/>
                  </a:cubicBezTo>
                  <a:cubicBezTo>
                    <a:pt x="2699" y="629"/>
                    <a:pt x="2551" y="481"/>
                    <a:pt x="2366" y="370"/>
                  </a:cubicBezTo>
                  <a:cubicBezTo>
                    <a:pt x="2071" y="111"/>
                    <a:pt x="1775" y="0"/>
                    <a:pt x="144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7"/>
            <p:cNvSpPr/>
            <p:nvPr/>
          </p:nvSpPr>
          <p:spPr>
            <a:xfrm>
              <a:off x="2414800" y="1576450"/>
              <a:ext cx="110925" cy="105150"/>
            </a:xfrm>
            <a:custGeom>
              <a:rect b="b" l="l" r="r" t="t"/>
              <a:pathLst>
                <a:path extrusionOk="0" h="4206" w="4437">
                  <a:moveTo>
                    <a:pt x="666" y="1"/>
                  </a:moveTo>
                  <a:cubicBezTo>
                    <a:pt x="518" y="1"/>
                    <a:pt x="407" y="75"/>
                    <a:pt x="296" y="148"/>
                  </a:cubicBezTo>
                  <a:cubicBezTo>
                    <a:pt x="148" y="259"/>
                    <a:pt x="74" y="407"/>
                    <a:pt x="37" y="592"/>
                  </a:cubicBezTo>
                  <a:cubicBezTo>
                    <a:pt x="0" y="740"/>
                    <a:pt x="0" y="888"/>
                    <a:pt x="0" y="1073"/>
                  </a:cubicBezTo>
                  <a:cubicBezTo>
                    <a:pt x="0" y="1886"/>
                    <a:pt x="259" y="2884"/>
                    <a:pt x="259" y="2884"/>
                  </a:cubicBezTo>
                  <a:cubicBezTo>
                    <a:pt x="290" y="3038"/>
                    <a:pt x="424" y="3115"/>
                    <a:pt x="553" y="3115"/>
                  </a:cubicBezTo>
                  <a:cubicBezTo>
                    <a:pt x="579" y="3115"/>
                    <a:pt x="604" y="3112"/>
                    <a:pt x="629" y="3106"/>
                  </a:cubicBezTo>
                  <a:cubicBezTo>
                    <a:pt x="814" y="3069"/>
                    <a:pt x="888" y="2921"/>
                    <a:pt x="851" y="2736"/>
                  </a:cubicBezTo>
                  <a:cubicBezTo>
                    <a:pt x="851" y="2736"/>
                    <a:pt x="851" y="2662"/>
                    <a:pt x="814" y="2589"/>
                  </a:cubicBezTo>
                  <a:cubicBezTo>
                    <a:pt x="740" y="2256"/>
                    <a:pt x="592" y="1590"/>
                    <a:pt x="592" y="1073"/>
                  </a:cubicBezTo>
                  <a:cubicBezTo>
                    <a:pt x="592" y="888"/>
                    <a:pt x="629" y="740"/>
                    <a:pt x="666" y="666"/>
                  </a:cubicBezTo>
                  <a:lnTo>
                    <a:pt x="666" y="629"/>
                  </a:lnTo>
                  <a:cubicBezTo>
                    <a:pt x="740" y="629"/>
                    <a:pt x="851" y="703"/>
                    <a:pt x="999" y="777"/>
                  </a:cubicBezTo>
                  <a:cubicBezTo>
                    <a:pt x="1479" y="1036"/>
                    <a:pt x="2219" y="1701"/>
                    <a:pt x="2810" y="2293"/>
                  </a:cubicBezTo>
                  <a:cubicBezTo>
                    <a:pt x="2998" y="2480"/>
                    <a:pt x="3185" y="2653"/>
                    <a:pt x="3344" y="2810"/>
                  </a:cubicBezTo>
                  <a:lnTo>
                    <a:pt x="3344" y="2810"/>
                  </a:lnTo>
                  <a:cubicBezTo>
                    <a:pt x="3339" y="2810"/>
                    <a:pt x="3333" y="2810"/>
                    <a:pt x="3328" y="2810"/>
                  </a:cubicBezTo>
                  <a:cubicBezTo>
                    <a:pt x="3106" y="2810"/>
                    <a:pt x="2847" y="2810"/>
                    <a:pt x="2588" y="2921"/>
                  </a:cubicBezTo>
                  <a:cubicBezTo>
                    <a:pt x="2477" y="2958"/>
                    <a:pt x="2367" y="2995"/>
                    <a:pt x="2256" y="3106"/>
                  </a:cubicBezTo>
                  <a:cubicBezTo>
                    <a:pt x="2145" y="3217"/>
                    <a:pt x="2071" y="3365"/>
                    <a:pt x="2071" y="3513"/>
                  </a:cubicBezTo>
                  <a:cubicBezTo>
                    <a:pt x="2071" y="3698"/>
                    <a:pt x="2145" y="3883"/>
                    <a:pt x="2256" y="4067"/>
                  </a:cubicBezTo>
                  <a:cubicBezTo>
                    <a:pt x="2323" y="4157"/>
                    <a:pt x="2417" y="4206"/>
                    <a:pt x="2514" y="4206"/>
                  </a:cubicBezTo>
                  <a:cubicBezTo>
                    <a:pt x="2577" y="4206"/>
                    <a:pt x="2641" y="4185"/>
                    <a:pt x="2699" y="4141"/>
                  </a:cubicBezTo>
                  <a:cubicBezTo>
                    <a:pt x="2810" y="4030"/>
                    <a:pt x="2847" y="3846"/>
                    <a:pt x="2773" y="3698"/>
                  </a:cubicBezTo>
                  <a:cubicBezTo>
                    <a:pt x="2715" y="3610"/>
                    <a:pt x="2703" y="3569"/>
                    <a:pt x="2700" y="3537"/>
                  </a:cubicBezTo>
                  <a:lnTo>
                    <a:pt x="2700" y="3537"/>
                  </a:lnTo>
                  <a:cubicBezTo>
                    <a:pt x="2742" y="3515"/>
                    <a:pt x="2803" y="3476"/>
                    <a:pt x="2884" y="3476"/>
                  </a:cubicBezTo>
                  <a:cubicBezTo>
                    <a:pt x="3032" y="3439"/>
                    <a:pt x="3180" y="3439"/>
                    <a:pt x="3328" y="3439"/>
                  </a:cubicBezTo>
                  <a:lnTo>
                    <a:pt x="3845" y="3439"/>
                  </a:lnTo>
                  <a:cubicBezTo>
                    <a:pt x="3919" y="3476"/>
                    <a:pt x="3956" y="3476"/>
                    <a:pt x="3993" y="3476"/>
                  </a:cubicBezTo>
                  <a:lnTo>
                    <a:pt x="4067" y="3476"/>
                  </a:lnTo>
                  <a:cubicBezTo>
                    <a:pt x="4087" y="3482"/>
                    <a:pt x="4108" y="3485"/>
                    <a:pt x="4129" y="3485"/>
                  </a:cubicBezTo>
                  <a:cubicBezTo>
                    <a:pt x="4228" y="3485"/>
                    <a:pt x="4339" y="3419"/>
                    <a:pt x="4400" y="3328"/>
                  </a:cubicBezTo>
                  <a:cubicBezTo>
                    <a:pt x="4437" y="3217"/>
                    <a:pt x="4437" y="3069"/>
                    <a:pt x="4326" y="2958"/>
                  </a:cubicBezTo>
                  <a:cubicBezTo>
                    <a:pt x="4326" y="2958"/>
                    <a:pt x="3697" y="2293"/>
                    <a:pt x="2958" y="1590"/>
                  </a:cubicBezTo>
                  <a:cubicBezTo>
                    <a:pt x="2588" y="1258"/>
                    <a:pt x="2182" y="888"/>
                    <a:pt x="1812" y="592"/>
                  </a:cubicBezTo>
                  <a:cubicBezTo>
                    <a:pt x="1627" y="444"/>
                    <a:pt x="1479" y="333"/>
                    <a:pt x="1294" y="222"/>
                  </a:cubicBezTo>
                  <a:cubicBezTo>
                    <a:pt x="1110" y="148"/>
                    <a:pt x="962" y="75"/>
                    <a:pt x="814" y="38"/>
                  </a:cubicBezTo>
                  <a:lnTo>
                    <a:pt x="66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7"/>
            <p:cNvSpPr/>
            <p:nvPr/>
          </p:nvSpPr>
          <p:spPr>
            <a:xfrm>
              <a:off x="2375050" y="1500650"/>
              <a:ext cx="196900" cy="281025"/>
            </a:xfrm>
            <a:custGeom>
              <a:rect b="b" l="l" r="r" t="t"/>
              <a:pathLst>
                <a:path extrusionOk="0" h="11241" w="7876">
                  <a:moveTo>
                    <a:pt x="2034" y="629"/>
                  </a:moveTo>
                  <a:cubicBezTo>
                    <a:pt x="2367" y="629"/>
                    <a:pt x="2663" y="740"/>
                    <a:pt x="2958" y="999"/>
                  </a:cubicBezTo>
                  <a:cubicBezTo>
                    <a:pt x="3402" y="1332"/>
                    <a:pt x="3772" y="1850"/>
                    <a:pt x="4030" y="2330"/>
                  </a:cubicBezTo>
                  <a:cubicBezTo>
                    <a:pt x="4141" y="2552"/>
                    <a:pt x="4215" y="2737"/>
                    <a:pt x="4289" y="2885"/>
                  </a:cubicBezTo>
                  <a:cubicBezTo>
                    <a:pt x="4326" y="2959"/>
                    <a:pt x="4363" y="3033"/>
                    <a:pt x="4363" y="3070"/>
                  </a:cubicBezTo>
                  <a:lnTo>
                    <a:pt x="4400" y="3144"/>
                  </a:lnTo>
                  <a:lnTo>
                    <a:pt x="7162" y="9170"/>
                  </a:lnTo>
                  <a:lnTo>
                    <a:pt x="7162" y="9170"/>
                  </a:lnTo>
                  <a:cubicBezTo>
                    <a:pt x="7000" y="9350"/>
                    <a:pt x="6700" y="9639"/>
                    <a:pt x="6323" y="9909"/>
                  </a:cubicBezTo>
                  <a:cubicBezTo>
                    <a:pt x="5805" y="10279"/>
                    <a:pt x="5140" y="10612"/>
                    <a:pt x="4511" y="10612"/>
                  </a:cubicBezTo>
                  <a:cubicBezTo>
                    <a:pt x="3957" y="10612"/>
                    <a:pt x="3402" y="10390"/>
                    <a:pt x="2847" y="9687"/>
                  </a:cubicBezTo>
                  <a:cubicBezTo>
                    <a:pt x="1590" y="8024"/>
                    <a:pt x="592" y="5066"/>
                    <a:pt x="592" y="2996"/>
                  </a:cubicBezTo>
                  <a:cubicBezTo>
                    <a:pt x="592" y="2404"/>
                    <a:pt x="666" y="1887"/>
                    <a:pt x="814" y="1517"/>
                  </a:cubicBezTo>
                  <a:cubicBezTo>
                    <a:pt x="962" y="1147"/>
                    <a:pt x="1184" y="888"/>
                    <a:pt x="1479" y="777"/>
                  </a:cubicBezTo>
                  <a:cubicBezTo>
                    <a:pt x="1701" y="666"/>
                    <a:pt x="1886" y="629"/>
                    <a:pt x="2034" y="629"/>
                  </a:cubicBezTo>
                  <a:close/>
                  <a:moveTo>
                    <a:pt x="2034" y="1"/>
                  </a:moveTo>
                  <a:cubicBezTo>
                    <a:pt x="1775" y="1"/>
                    <a:pt x="1479" y="75"/>
                    <a:pt x="1221" y="186"/>
                  </a:cubicBezTo>
                  <a:cubicBezTo>
                    <a:pt x="740" y="408"/>
                    <a:pt x="444" y="814"/>
                    <a:pt x="259" y="1295"/>
                  </a:cubicBezTo>
                  <a:cubicBezTo>
                    <a:pt x="75" y="1776"/>
                    <a:pt x="1" y="2367"/>
                    <a:pt x="1" y="2996"/>
                  </a:cubicBezTo>
                  <a:cubicBezTo>
                    <a:pt x="1" y="5251"/>
                    <a:pt x="999" y="8245"/>
                    <a:pt x="2367" y="10057"/>
                  </a:cubicBezTo>
                  <a:cubicBezTo>
                    <a:pt x="2995" y="10870"/>
                    <a:pt x="3772" y="11240"/>
                    <a:pt x="4511" y="11240"/>
                  </a:cubicBezTo>
                  <a:cubicBezTo>
                    <a:pt x="5398" y="11203"/>
                    <a:pt x="6212" y="10759"/>
                    <a:pt x="6803" y="10316"/>
                  </a:cubicBezTo>
                  <a:cubicBezTo>
                    <a:pt x="7395" y="9872"/>
                    <a:pt x="7764" y="9429"/>
                    <a:pt x="7764" y="9429"/>
                  </a:cubicBezTo>
                  <a:cubicBezTo>
                    <a:pt x="7838" y="9318"/>
                    <a:pt x="7875" y="9207"/>
                    <a:pt x="7838" y="9096"/>
                  </a:cubicBezTo>
                  <a:lnTo>
                    <a:pt x="4955" y="2885"/>
                  </a:lnTo>
                  <a:lnTo>
                    <a:pt x="4943" y="2891"/>
                  </a:lnTo>
                  <a:lnTo>
                    <a:pt x="4943" y="2891"/>
                  </a:lnTo>
                  <a:cubicBezTo>
                    <a:pt x="4888" y="2749"/>
                    <a:pt x="4642" y="2133"/>
                    <a:pt x="4252" y="1517"/>
                  </a:cubicBezTo>
                  <a:cubicBezTo>
                    <a:pt x="3993" y="1147"/>
                    <a:pt x="3698" y="777"/>
                    <a:pt x="3365" y="482"/>
                  </a:cubicBezTo>
                  <a:cubicBezTo>
                    <a:pt x="2995" y="223"/>
                    <a:pt x="2552" y="1"/>
                    <a:pt x="203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7"/>
            <p:cNvSpPr/>
            <p:nvPr/>
          </p:nvSpPr>
          <p:spPr>
            <a:xfrm>
              <a:off x="3269750" y="1420400"/>
              <a:ext cx="156225" cy="275075"/>
            </a:xfrm>
            <a:custGeom>
              <a:rect b="b" l="l" r="r" t="t"/>
              <a:pathLst>
                <a:path extrusionOk="0" h="11003" w="6249">
                  <a:moveTo>
                    <a:pt x="3508" y="0"/>
                  </a:moveTo>
                  <a:cubicBezTo>
                    <a:pt x="1552" y="0"/>
                    <a:pt x="1220" y="3322"/>
                    <a:pt x="1220" y="3322"/>
                  </a:cubicBezTo>
                  <a:lnTo>
                    <a:pt x="0" y="10051"/>
                  </a:lnTo>
                  <a:cubicBezTo>
                    <a:pt x="0" y="10051"/>
                    <a:pt x="1358" y="11003"/>
                    <a:pt x="2713" y="11003"/>
                  </a:cubicBezTo>
                  <a:cubicBezTo>
                    <a:pt x="3560" y="11003"/>
                    <a:pt x="4405" y="10631"/>
                    <a:pt x="4917" y="9422"/>
                  </a:cubicBezTo>
                  <a:cubicBezTo>
                    <a:pt x="6248" y="6317"/>
                    <a:pt x="6063" y="438"/>
                    <a:pt x="3845" y="32"/>
                  </a:cubicBezTo>
                  <a:cubicBezTo>
                    <a:pt x="3728" y="10"/>
                    <a:pt x="3615" y="0"/>
                    <a:pt x="3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7"/>
            <p:cNvSpPr/>
            <p:nvPr/>
          </p:nvSpPr>
          <p:spPr>
            <a:xfrm>
              <a:off x="3286375" y="1428575"/>
              <a:ext cx="120175" cy="258825"/>
            </a:xfrm>
            <a:custGeom>
              <a:rect b="b" l="l" r="r" t="t"/>
              <a:pathLst>
                <a:path extrusionOk="0" h="10353" w="4807">
                  <a:moveTo>
                    <a:pt x="2847" y="0"/>
                  </a:moveTo>
                  <a:cubicBezTo>
                    <a:pt x="2478" y="0"/>
                    <a:pt x="2182" y="111"/>
                    <a:pt x="1923" y="370"/>
                  </a:cubicBezTo>
                  <a:cubicBezTo>
                    <a:pt x="1738" y="555"/>
                    <a:pt x="1590" y="777"/>
                    <a:pt x="1443" y="1072"/>
                  </a:cubicBezTo>
                  <a:cubicBezTo>
                    <a:pt x="1295" y="2736"/>
                    <a:pt x="1073" y="4400"/>
                    <a:pt x="777" y="6100"/>
                  </a:cubicBezTo>
                  <a:cubicBezTo>
                    <a:pt x="1036" y="5620"/>
                    <a:pt x="1775" y="4215"/>
                    <a:pt x="2441" y="3328"/>
                  </a:cubicBezTo>
                  <a:cubicBezTo>
                    <a:pt x="2700" y="2958"/>
                    <a:pt x="2958" y="2625"/>
                    <a:pt x="3254" y="2477"/>
                  </a:cubicBezTo>
                  <a:cubicBezTo>
                    <a:pt x="3365" y="2440"/>
                    <a:pt x="3439" y="2403"/>
                    <a:pt x="3550" y="2403"/>
                  </a:cubicBezTo>
                  <a:cubicBezTo>
                    <a:pt x="3735" y="2403"/>
                    <a:pt x="3920" y="2477"/>
                    <a:pt x="3993" y="2588"/>
                  </a:cubicBezTo>
                  <a:cubicBezTo>
                    <a:pt x="4104" y="2699"/>
                    <a:pt x="4178" y="2810"/>
                    <a:pt x="4215" y="2958"/>
                  </a:cubicBezTo>
                  <a:cubicBezTo>
                    <a:pt x="4363" y="3217"/>
                    <a:pt x="4400" y="3549"/>
                    <a:pt x="4474" y="3845"/>
                  </a:cubicBezTo>
                  <a:cubicBezTo>
                    <a:pt x="4548" y="4474"/>
                    <a:pt x="4585" y="5065"/>
                    <a:pt x="4585" y="5065"/>
                  </a:cubicBezTo>
                  <a:cubicBezTo>
                    <a:pt x="4585" y="5250"/>
                    <a:pt x="4437" y="5398"/>
                    <a:pt x="4289" y="5398"/>
                  </a:cubicBezTo>
                  <a:lnTo>
                    <a:pt x="4252" y="5398"/>
                  </a:lnTo>
                  <a:cubicBezTo>
                    <a:pt x="4104" y="5398"/>
                    <a:pt x="3957" y="5250"/>
                    <a:pt x="3957" y="5102"/>
                  </a:cubicBezTo>
                  <a:cubicBezTo>
                    <a:pt x="3957" y="5102"/>
                    <a:pt x="3957" y="5028"/>
                    <a:pt x="3957" y="4917"/>
                  </a:cubicBezTo>
                  <a:cubicBezTo>
                    <a:pt x="3957" y="4843"/>
                    <a:pt x="3957" y="4696"/>
                    <a:pt x="3920" y="4511"/>
                  </a:cubicBezTo>
                  <a:cubicBezTo>
                    <a:pt x="3883" y="4178"/>
                    <a:pt x="3846" y="3771"/>
                    <a:pt x="3735" y="3439"/>
                  </a:cubicBezTo>
                  <a:cubicBezTo>
                    <a:pt x="3698" y="3217"/>
                    <a:pt x="3587" y="3069"/>
                    <a:pt x="3550" y="3032"/>
                  </a:cubicBezTo>
                  <a:cubicBezTo>
                    <a:pt x="3476" y="3069"/>
                    <a:pt x="3291" y="3217"/>
                    <a:pt x="3106" y="3439"/>
                  </a:cubicBezTo>
                  <a:cubicBezTo>
                    <a:pt x="2921" y="3660"/>
                    <a:pt x="2736" y="3956"/>
                    <a:pt x="2552" y="4252"/>
                  </a:cubicBezTo>
                  <a:cubicBezTo>
                    <a:pt x="2182" y="4806"/>
                    <a:pt x="1849" y="5398"/>
                    <a:pt x="1590" y="5842"/>
                  </a:cubicBezTo>
                  <a:cubicBezTo>
                    <a:pt x="1812" y="5805"/>
                    <a:pt x="2071" y="5731"/>
                    <a:pt x="2293" y="5731"/>
                  </a:cubicBezTo>
                  <a:cubicBezTo>
                    <a:pt x="2441" y="5731"/>
                    <a:pt x="2626" y="5768"/>
                    <a:pt x="2773" y="5879"/>
                  </a:cubicBezTo>
                  <a:cubicBezTo>
                    <a:pt x="2958" y="5990"/>
                    <a:pt x="3032" y="6211"/>
                    <a:pt x="3032" y="6396"/>
                  </a:cubicBezTo>
                  <a:cubicBezTo>
                    <a:pt x="3032" y="6507"/>
                    <a:pt x="3032" y="6618"/>
                    <a:pt x="2995" y="6766"/>
                  </a:cubicBezTo>
                  <a:cubicBezTo>
                    <a:pt x="2958" y="6877"/>
                    <a:pt x="2810" y="6951"/>
                    <a:pt x="2700" y="6951"/>
                  </a:cubicBezTo>
                  <a:lnTo>
                    <a:pt x="2589" y="6951"/>
                  </a:lnTo>
                  <a:cubicBezTo>
                    <a:pt x="2441" y="6914"/>
                    <a:pt x="2330" y="6729"/>
                    <a:pt x="2404" y="6581"/>
                  </a:cubicBezTo>
                  <a:cubicBezTo>
                    <a:pt x="2404" y="6470"/>
                    <a:pt x="2441" y="6433"/>
                    <a:pt x="2441" y="6396"/>
                  </a:cubicBezTo>
                  <a:lnTo>
                    <a:pt x="2441" y="6359"/>
                  </a:lnTo>
                  <a:lnTo>
                    <a:pt x="2293" y="6359"/>
                  </a:lnTo>
                  <a:cubicBezTo>
                    <a:pt x="2108" y="6359"/>
                    <a:pt x="1849" y="6433"/>
                    <a:pt x="1627" y="6507"/>
                  </a:cubicBezTo>
                  <a:cubicBezTo>
                    <a:pt x="1406" y="6581"/>
                    <a:pt x="1184" y="6655"/>
                    <a:pt x="1110" y="6692"/>
                  </a:cubicBezTo>
                  <a:lnTo>
                    <a:pt x="1073" y="6692"/>
                  </a:lnTo>
                  <a:cubicBezTo>
                    <a:pt x="1036" y="6729"/>
                    <a:pt x="999" y="6729"/>
                    <a:pt x="962" y="6729"/>
                  </a:cubicBezTo>
                  <a:cubicBezTo>
                    <a:pt x="888" y="6729"/>
                    <a:pt x="777" y="6692"/>
                    <a:pt x="740" y="6655"/>
                  </a:cubicBezTo>
                  <a:cubicBezTo>
                    <a:pt x="703" y="6618"/>
                    <a:pt x="703" y="6618"/>
                    <a:pt x="703" y="6581"/>
                  </a:cubicBezTo>
                  <a:cubicBezTo>
                    <a:pt x="481" y="7653"/>
                    <a:pt x="259" y="8725"/>
                    <a:pt x="1" y="9761"/>
                  </a:cubicBezTo>
                  <a:cubicBezTo>
                    <a:pt x="112" y="9798"/>
                    <a:pt x="222" y="9871"/>
                    <a:pt x="333" y="9908"/>
                  </a:cubicBezTo>
                  <a:cubicBezTo>
                    <a:pt x="814" y="10130"/>
                    <a:pt x="1443" y="10352"/>
                    <a:pt x="2071" y="10352"/>
                  </a:cubicBezTo>
                  <a:cubicBezTo>
                    <a:pt x="2441" y="10352"/>
                    <a:pt x="2810" y="10278"/>
                    <a:pt x="3143" y="10093"/>
                  </a:cubicBezTo>
                  <a:cubicBezTo>
                    <a:pt x="3439" y="9871"/>
                    <a:pt x="3735" y="9539"/>
                    <a:pt x="3993" y="8984"/>
                  </a:cubicBezTo>
                  <a:cubicBezTo>
                    <a:pt x="4511" y="7764"/>
                    <a:pt x="4807" y="6063"/>
                    <a:pt x="4807" y="4474"/>
                  </a:cubicBezTo>
                  <a:cubicBezTo>
                    <a:pt x="4807" y="3586"/>
                    <a:pt x="4696" y="2773"/>
                    <a:pt x="4548" y="2071"/>
                  </a:cubicBezTo>
                  <a:cubicBezTo>
                    <a:pt x="4363" y="1331"/>
                    <a:pt x="4104" y="777"/>
                    <a:pt x="3809" y="444"/>
                  </a:cubicBezTo>
                  <a:cubicBezTo>
                    <a:pt x="3587" y="185"/>
                    <a:pt x="3365" y="74"/>
                    <a:pt x="310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7"/>
            <p:cNvSpPr/>
            <p:nvPr/>
          </p:nvSpPr>
          <p:spPr>
            <a:xfrm>
              <a:off x="3302100" y="1488650"/>
              <a:ext cx="98925" cy="113950"/>
            </a:xfrm>
            <a:custGeom>
              <a:rect b="b" l="l" r="r" t="t"/>
              <a:pathLst>
                <a:path extrusionOk="0" h="4558" w="3957">
                  <a:moveTo>
                    <a:pt x="2921" y="0"/>
                  </a:moveTo>
                  <a:cubicBezTo>
                    <a:pt x="2810" y="0"/>
                    <a:pt x="2736" y="37"/>
                    <a:pt x="2625" y="74"/>
                  </a:cubicBezTo>
                  <a:cubicBezTo>
                    <a:pt x="2329" y="222"/>
                    <a:pt x="2071" y="555"/>
                    <a:pt x="1812" y="925"/>
                  </a:cubicBezTo>
                  <a:cubicBezTo>
                    <a:pt x="961" y="2034"/>
                    <a:pt x="74" y="3882"/>
                    <a:pt x="37" y="3882"/>
                  </a:cubicBezTo>
                  <a:cubicBezTo>
                    <a:pt x="0" y="3993"/>
                    <a:pt x="0" y="4141"/>
                    <a:pt x="111" y="4252"/>
                  </a:cubicBezTo>
                  <a:cubicBezTo>
                    <a:pt x="157" y="4298"/>
                    <a:pt x="231" y="4329"/>
                    <a:pt x="307" y="4329"/>
                  </a:cubicBezTo>
                  <a:cubicBezTo>
                    <a:pt x="354" y="4329"/>
                    <a:pt x="401" y="4317"/>
                    <a:pt x="444" y="4289"/>
                  </a:cubicBezTo>
                  <a:lnTo>
                    <a:pt x="481" y="4289"/>
                  </a:lnTo>
                  <a:cubicBezTo>
                    <a:pt x="555" y="4252"/>
                    <a:pt x="777" y="4178"/>
                    <a:pt x="998" y="4104"/>
                  </a:cubicBezTo>
                  <a:cubicBezTo>
                    <a:pt x="1220" y="4030"/>
                    <a:pt x="1479" y="3956"/>
                    <a:pt x="1664" y="3956"/>
                  </a:cubicBezTo>
                  <a:cubicBezTo>
                    <a:pt x="1738" y="3956"/>
                    <a:pt x="1812" y="3956"/>
                    <a:pt x="1812" y="3993"/>
                  </a:cubicBezTo>
                  <a:cubicBezTo>
                    <a:pt x="1812" y="4030"/>
                    <a:pt x="1775" y="4067"/>
                    <a:pt x="1775" y="4178"/>
                  </a:cubicBezTo>
                  <a:cubicBezTo>
                    <a:pt x="1701" y="4326"/>
                    <a:pt x="1812" y="4511"/>
                    <a:pt x="1960" y="4548"/>
                  </a:cubicBezTo>
                  <a:cubicBezTo>
                    <a:pt x="1991" y="4554"/>
                    <a:pt x="2022" y="4557"/>
                    <a:pt x="2051" y="4557"/>
                  </a:cubicBezTo>
                  <a:cubicBezTo>
                    <a:pt x="2193" y="4557"/>
                    <a:pt x="2305" y="4485"/>
                    <a:pt x="2366" y="4363"/>
                  </a:cubicBezTo>
                  <a:cubicBezTo>
                    <a:pt x="2403" y="4215"/>
                    <a:pt x="2403" y="4104"/>
                    <a:pt x="2403" y="3993"/>
                  </a:cubicBezTo>
                  <a:cubicBezTo>
                    <a:pt x="2403" y="3808"/>
                    <a:pt x="2329" y="3587"/>
                    <a:pt x="2144" y="3476"/>
                  </a:cubicBezTo>
                  <a:cubicBezTo>
                    <a:pt x="1997" y="3365"/>
                    <a:pt x="1812" y="3328"/>
                    <a:pt x="1664" y="3328"/>
                  </a:cubicBezTo>
                  <a:cubicBezTo>
                    <a:pt x="1432" y="3328"/>
                    <a:pt x="1182" y="3382"/>
                    <a:pt x="965" y="3452"/>
                  </a:cubicBezTo>
                  <a:lnTo>
                    <a:pt x="965" y="3452"/>
                  </a:lnTo>
                  <a:cubicBezTo>
                    <a:pt x="1220" y="2989"/>
                    <a:pt x="1572" y="2392"/>
                    <a:pt x="1923" y="1849"/>
                  </a:cubicBezTo>
                  <a:cubicBezTo>
                    <a:pt x="2107" y="1553"/>
                    <a:pt x="2292" y="1257"/>
                    <a:pt x="2477" y="1036"/>
                  </a:cubicBezTo>
                  <a:cubicBezTo>
                    <a:pt x="2662" y="814"/>
                    <a:pt x="2847" y="666"/>
                    <a:pt x="2921" y="629"/>
                  </a:cubicBezTo>
                  <a:cubicBezTo>
                    <a:pt x="2958" y="666"/>
                    <a:pt x="3069" y="814"/>
                    <a:pt x="3106" y="1036"/>
                  </a:cubicBezTo>
                  <a:cubicBezTo>
                    <a:pt x="3217" y="1368"/>
                    <a:pt x="3254" y="1775"/>
                    <a:pt x="3291" y="2108"/>
                  </a:cubicBezTo>
                  <a:cubicBezTo>
                    <a:pt x="3328" y="2293"/>
                    <a:pt x="3328" y="2440"/>
                    <a:pt x="3328" y="2514"/>
                  </a:cubicBezTo>
                  <a:cubicBezTo>
                    <a:pt x="3328" y="2625"/>
                    <a:pt x="3328" y="2699"/>
                    <a:pt x="3328" y="2699"/>
                  </a:cubicBezTo>
                  <a:cubicBezTo>
                    <a:pt x="3328" y="2847"/>
                    <a:pt x="3475" y="2995"/>
                    <a:pt x="3660" y="2995"/>
                  </a:cubicBezTo>
                  <a:cubicBezTo>
                    <a:pt x="3808" y="2995"/>
                    <a:pt x="3956" y="2847"/>
                    <a:pt x="3956" y="2662"/>
                  </a:cubicBezTo>
                  <a:cubicBezTo>
                    <a:pt x="3956" y="2662"/>
                    <a:pt x="3919" y="2071"/>
                    <a:pt x="3845" y="1442"/>
                  </a:cubicBezTo>
                  <a:cubicBezTo>
                    <a:pt x="3771" y="1146"/>
                    <a:pt x="3734" y="814"/>
                    <a:pt x="3586" y="555"/>
                  </a:cubicBezTo>
                  <a:cubicBezTo>
                    <a:pt x="3549" y="407"/>
                    <a:pt x="3475" y="296"/>
                    <a:pt x="3364" y="185"/>
                  </a:cubicBezTo>
                  <a:cubicBezTo>
                    <a:pt x="3254" y="74"/>
                    <a:pt x="3106" y="0"/>
                    <a:pt x="292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7"/>
            <p:cNvSpPr/>
            <p:nvPr/>
          </p:nvSpPr>
          <p:spPr>
            <a:xfrm>
              <a:off x="3261425" y="1412850"/>
              <a:ext cx="159925" cy="290250"/>
            </a:xfrm>
            <a:custGeom>
              <a:rect b="b" l="l" r="r" t="t"/>
              <a:pathLst>
                <a:path extrusionOk="0" h="11610" w="6397">
                  <a:moveTo>
                    <a:pt x="4104" y="629"/>
                  </a:moveTo>
                  <a:cubicBezTo>
                    <a:pt x="4363" y="703"/>
                    <a:pt x="4585" y="814"/>
                    <a:pt x="4807" y="1073"/>
                  </a:cubicBezTo>
                  <a:cubicBezTo>
                    <a:pt x="5102" y="1406"/>
                    <a:pt x="5361" y="1960"/>
                    <a:pt x="5546" y="2700"/>
                  </a:cubicBezTo>
                  <a:cubicBezTo>
                    <a:pt x="5694" y="3402"/>
                    <a:pt x="5805" y="4215"/>
                    <a:pt x="5805" y="5103"/>
                  </a:cubicBezTo>
                  <a:cubicBezTo>
                    <a:pt x="5805" y="6692"/>
                    <a:pt x="5509" y="8393"/>
                    <a:pt x="4991" y="9613"/>
                  </a:cubicBezTo>
                  <a:cubicBezTo>
                    <a:pt x="4733" y="10168"/>
                    <a:pt x="4437" y="10500"/>
                    <a:pt x="4141" y="10722"/>
                  </a:cubicBezTo>
                  <a:cubicBezTo>
                    <a:pt x="3808" y="10907"/>
                    <a:pt x="3439" y="10981"/>
                    <a:pt x="3069" y="10981"/>
                  </a:cubicBezTo>
                  <a:cubicBezTo>
                    <a:pt x="2441" y="10981"/>
                    <a:pt x="1812" y="10759"/>
                    <a:pt x="1331" y="10537"/>
                  </a:cubicBezTo>
                  <a:cubicBezTo>
                    <a:pt x="1073" y="10427"/>
                    <a:pt x="888" y="10316"/>
                    <a:pt x="740" y="10242"/>
                  </a:cubicBezTo>
                  <a:cubicBezTo>
                    <a:pt x="714" y="10229"/>
                    <a:pt x="688" y="10216"/>
                    <a:pt x="664" y="10203"/>
                  </a:cubicBezTo>
                  <a:lnTo>
                    <a:pt x="664" y="10203"/>
                  </a:lnTo>
                  <a:lnTo>
                    <a:pt x="1886" y="3698"/>
                  </a:lnTo>
                  <a:lnTo>
                    <a:pt x="1886" y="3661"/>
                  </a:lnTo>
                  <a:lnTo>
                    <a:pt x="1886" y="3624"/>
                  </a:lnTo>
                  <a:cubicBezTo>
                    <a:pt x="1886" y="3476"/>
                    <a:pt x="1997" y="2663"/>
                    <a:pt x="2330" y="1923"/>
                  </a:cubicBezTo>
                  <a:cubicBezTo>
                    <a:pt x="2477" y="1554"/>
                    <a:pt x="2699" y="1221"/>
                    <a:pt x="2921" y="999"/>
                  </a:cubicBezTo>
                  <a:cubicBezTo>
                    <a:pt x="3180" y="740"/>
                    <a:pt x="3476" y="629"/>
                    <a:pt x="3845" y="629"/>
                  </a:cubicBezTo>
                  <a:close/>
                  <a:moveTo>
                    <a:pt x="3845" y="1"/>
                  </a:moveTo>
                  <a:cubicBezTo>
                    <a:pt x="3254" y="1"/>
                    <a:pt x="2773" y="260"/>
                    <a:pt x="2441" y="592"/>
                  </a:cubicBezTo>
                  <a:cubicBezTo>
                    <a:pt x="1923" y="1147"/>
                    <a:pt x="1664" y="1886"/>
                    <a:pt x="1479" y="2515"/>
                  </a:cubicBezTo>
                  <a:cubicBezTo>
                    <a:pt x="1294" y="3106"/>
                    <a:pt x="1257" y="3587"/>
                    <a:pt x="1257" y="3587"/>
                  </a:cubicBezTo>
                  <a:lnTo>
                    <a:pt x="37" y="10279"/>
                  </a:lnTo>
                  <a:cubicBezTo>
                    <a:pt x="0" y="10390"/>
                    <a:pt x="74" y="10537"/>
                    <a:pt x="148" y="10611"/>
                  </a:cubicBezTo>
                  <a:cubicBezTo>
                    <a:pt x="148" y="10611"/>
                    <a:pt x="518" y="10870"/>
                    <a:pt x="1073" y="11092"/>
                  </a:cubicBezTo>
                  <a:cubicBezTo>
                    <a:pt x="1590" y="11351"/>
                    <a:pt x="2330" y="11610"/>
                    <a:pt x="3069" y="11610"/>
                  </a:cubicBezTo>
                  <a:cubicBezTo>
                    <a:pt x="3550" y="11610"/>
                    <a:pt x="4030" y="11499"/>
                    <a:pt x="4474" y="11240"/>
                  </a:cubicBezTo>
                  <a:cubicBezTo>
                    <a:pt x="4881" y="10944"/>
                    <a:pt x="5287" y="10500"/>
                    <a:pt x="5546" y="9872"/>
                  </a:cubicBezTo>
                  <a:cubicBezTo>
                    <a:pt x="6101" y="8541"/>
                    <a:pt x="6396" y="6766"/>
                    <a:pt x="6396" y="5103"/>
                  </a:cubicBezTo>
                  <a:cubicBezTo>
                    <a:pt x="6396" y="3883"/>
                    <a:pt x="6248" y="2737"/>
                    <a:pt x="5916" y="1812"/>
                  </a:cubicBezTo>
                  <a:cubicBezTo>
                    <a:pt x="5768" y="1369"/>
                    <a:pt x="5546" y="962"/>
                    <a:pt x="5250" y="629"/>
                  </a:cubicBezTo>
                  <a:cubicBezTo>
                    <a:pt x="4991" y="334"/>
                    <a:pt x="4622" y="112"/>
                    <a:pt x="4215" y="38"/>
                  </a:cubicBezTo>
                  <a:cubicBezTo>
                    <a:pt x="4104" y="1"/>
                    <a:pt x="3956" y="1"/>
                    <a:pt x="384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7"/>
            <p:cNvSpPr/>
            <p:nvPr/>
          </p:nvSpPr>
          <p:spPr>
            <a:xfrm>
              <a:off x="2054325" y="1865750"/>
              <a:ext cx="1766300" cy="1469600"/>
            </a:xfrm>
            <a:custGeom>
              <a:rect b="b" l="l" r="r" t="t"/>
              <a:pathLst>
                <a:path extrusionOk="0" h="58784" w="70652">
                  <a:moveTo>
                    <a:pt x="28283" y="0"/>
                  </a:moveTo>
                  <a:cubicBezTo>
                    <a:pt x="28283" y="1"/>
                    <a:pt x="30021" y="13199"/>
                    <a:pt x="29097" y="15750"/>
                  </a:cubicBezTo>
                  <a:cubicBezTo>
                    <a:pt x="28135" y="18264"/>
                    <a:pt x="23218" y="19854"/>
                    <a:pt x="18597" y="20334"/>
                  </a:cubicBezTo>
                  <a:cubicBezTo>
                    <a:pt x="18132" y="20390"/>
                    <a:pt x="17648" y="20412"/>
                    <a:pt x="17149" y="20412"/>
                  </a:cubicBezTo>
                  <a:cubicBezTo>
                    <a:pt x="15982" y="20412"/>
                    <a:pt x="14739" y="20290"/>
                    <a:pt x="13495" y="20186"/>
                  </a:cubicBezTo>
                  <a:cubicBezTo>
                    <a:pt x="12212" y="20064"/>
                    <a:pt x="10929" y="19941"/>
                    <a:pt x="9714" y="19941"/>
                  </a:cubicBezTo>
                  <a:cubicBezTo>
                    <a:pt x="7640" y="19941"/>
                    <a:pt x="5766" y="20299"/>
                    <a:pt x="4437" y="21628"/>
                  </a:cubicBezTo>
                  <a:cubicBezTo>
                    <a:pt x="1258" y="24808"/>
                    <a:pt x="1" y="58784"/>
                    <a:pt x="1" y="58784"/>
                  </a:cubicBezTo>
                  <a:lnTo>
                    <a:pt x="30982" y="51316"/>
                  </a:lnTo>
                  <a:lnTo>
                    <a:pt x="41112" y="48802"/>
                  </a:lnTo>
                  <a:lnTo>
                    <a:pt x="70652" y="41851"/>
                  </a:lnTo>
                  <a:cubicBezTo>
                    <a:pt x="70652" y="41851"/>
                    <a:pt x="70578" y="24808"/>
                    <a:pt x="67398" y="21628"/>
                  </a:cubicBezTo>
                  <a:cubicBezTo>
                    <a:pt x="66069" y="20299"/>
                    <a:pt x="64196" y="19941"/>
                    <a:pt x="62122" y="19941"/>
                  </a:cubicBezTo>
                  <a:cubicBezTo>
                    <a:pt x="60907" y="19941"/>
                    <a:pt x="59624" y="20064"/>
                    <a:pt x="58340" y="20186"/>
                  </a:cubicBezTo>
                  <a:cubicBezTo>
                    <a:pt x="57097" y="20290"/>
                    <a:pt x="55853" y="20412"/>
                    <a:pt x="54686" y="20412"/>
                  </a:cubicBezTo>
                  <a:cubicBezTo>
                    <a:pt x="54188" y="20412"/>
                    <a:pt x="53703" y="20390"/>
                    <a:pt x="53239" y="20334"/>
                  </a:cubicBezTo>
                  <a:cubicBezTo>
                    <a:pt x="48617" y="19854"/>
                    <a:pt x="43700" y="18264"/>
                    <a:pt x="42739" y="15750"/>
                  </a:cubicBezTo>
                  <a:cubicBezTo>
                    <a:pt x="41815" y="13199"/>
                    <a:pt x="43552" y="1"/>
                    <a:pt x="43552" y="0"/>
                  </a:cubicBezTo>
                  <a:lnTo>
                    <a:pt x="43552" y="0"/>
                  </a:lnTo>
                  <a:lnTo>
                    <a:pt x="35899" y="1220"/>
                  </a:lnTo>
                  <a:lnTo>
                    <a:pt x="2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7"/>
            <p:cNvSpPr/>
            <p:nvPr/>
          </p:nvSpPr>
          <p:spPr>
            <a:xfrm>
              <a:off x="2062650" y="2189250"/>
              <a:ext cx="1729325" cy="1135950"/>
            </a:xfrm>
            <a:custGeom>
              <a:rect b="b" l="l" r="r" t="t"/>
              <a:pathLst>
                <a:path extrusionOk="0" h="45438" w="69173">
                  <a:moveTo>
                    <a:pt x="61741" y="7320"/>
                  </a:moveTo>
                  <a:cubicBezTo>
                    <a:pt x="60411" y="7320"/>
                    <a:pt x="58969" y="7468"/>
                    <a:pt x="57527" y="7579"/>
                  </a:cubicBezTo>
                  <a:cubicBezTo>
                    <a:pt x="57490" y="8430"/>
                    <a:pt x="57453" y="9613"/>
                    <a:pt x="57453" y="10944"/>
                  </a:cubicBezTo>
                  <a:cubicBezTo>
                    <a:pt x="57453" y="13014"/>
                    <a:pt x="57564" y="15528"/>
                    <a:pt x="57934" y="18116"/>
                  </a:cubicBezTo>
                  <a:cubicBezTo>
                    <a:pt x="59967" y="17561"/>
                    <a:pt x="62814" y="16933"/>
                    <a:pt x="65660" y="16933"/>
                  </a:cubicBezTo>
                  <a:cubicBezTo>
                    <a:pt x="66548" y="16933"/>
                    <a:pt x="67435" y="17007"/>
                    <a:pt x="68285" y="17155"/>
                  </a:cubicBezTo>
                  <a:lnTo>
                    <a:pt x="69173" y="17155"/>
                  </a:lnTo>
                  <a:cubicBezTo>
                    <a:pt x="68914" y="15232"/>
                    <a:pt x="68655" y="13531"/>
                    <a:pt x="68322" y="12164"/>
                  </a:cubicBezTo>
                  <a:cubicBezTo>
                    <a:pt x="67916" y="10648"/>
                    <a:pt x="67398" y="9465"/>
                    <a:pt x="66843" y="8910"/>
                  </a:cubicBezTo>
                  <a:cubicBezTo>
                    <a:pt x="66215" y="8282"/>
                    <a:pt x="65476" y="7875"/>
                    <a:pt x="64588" y="7653"/>
                  </a:cubicBezTo>
                  <a:cubicBezTo>
                    <a:pt x="63738" y="7394"/>
                    <a:pt x="62777" y="7320"/>
                    <a:pt x="61778" y="7320"/>
                  </a:cubicBezTo>
                  <a:close/>
                  <a:moveTo>
                    <a:pt x="29355" y="0"/>
                  </a:moveTo>
                  <a:cubicBezTo>
                    <a:pt x="29355" y="629"/>
                    <a:pt x="29318" y="1183"/>
                    <a:pt x="29281" y="1664"/>
                  </a:cubicBezTo>
                  <a:cubicBezTo>
                    <a:pt x="29244" y="2181"/>
                    <a:pt x="29170" y="2588"/>
                    <a:pt x="29023" y="2921"/>
                  </a:cubicBezTo>
                  <a:cubicBezTo>
                    <a:pt x="28764" y="3623"/>
                    <a:pt x="28246" y="4215"/>
                    <a:pt x="27544" y="4769"/>
                  </a:cubicBezTo>
                  <a:cubicBezTo>
                    <a:pt x="26841" y="5324"/>
                    <a:pt x="25954" y="5768"/>
                    <a:pt x="24993" y="6174"/>
                  </a:cubicBezTo>
                  <a:cubicBezTo>
                    <a:pt x="23218" y="6877"/>
                    <a:pt x="21111" y="7357"/>
                    <a:pt x="19003" y="7616"/>
                  </a:cubicBezTo>
                  <a:cubicBezTo>
                    <a:pt x="19299" y="8393"/>
                    <a:pt x="19669" y="9317"/>
                    <a:pt x="20150" y="10315"/>
                  </a:cubicBezTo>
                  <a:cubicBezTo>
                    <a:pt x="24031" y="11313"/>
                    <a:pt x="30797" y="13864"/>
                    <a:pt x="31500" y="14936"/>
                  </a:cubicBezTo>
                  <a:cubicBezTo>
                    <a:pt x="31647" y="15121"/>
                    <a:pt x="31500" y="15195"/>
                    <a:pt x="31130" y="15195"/>
                  </a:cubicBezTo>
                  <a:cubicBezTo>
                    <a:pt x="29651" y="15195"/>
                    <a:pt x="24549" y="13716"/>
                    <a:pt x="21333" y="12755"/>
                  </a:cubicBezTo>
                  <a:lnTo>
                    <a:pt x="21333" y="12755"/>
                  </a:lnTo>
                  <a:cubicBezTo>
                    <a:pt x="21739" y="13531"/>
                    <a:pt x="22183" y="14308"/>
                    <a:pt x="22664" y="15121"/>
                  </a:cubicBezTo>
                  <a:cubicBezTo>
                    <a:pt x="24512" y="18153"/>
                    <a:pt x="26915" y="21258"/>
                    <a:pt x="29799" y="23218"/>
                  </a:cubicBezTo>
                  <a:cubicBezTo>
                    <a:pt x="31721" y="24512"/>
                    <a:pt x="33866" y="25325"/>
                    <a:pt x="36232" y="25325"/>
                  </a:cubicBezTo>
                  <a:cubicBezTo>
                    <a:pt x="36712" y="25325"/>
                    <a:pt x="37230" y="25288"/>
                    <a:pt x="37748" y="25214"/>
                  </a:cubicBezTo>
                  <a:cubicBezTo>
                    <a:pt x="42739" y="24475"/>
                    <a:pt x="46029" y="21258"/>
                    <a:pt x="48210" y="17561"/>
                  </a:cubicBezTo>
                  <a:cubicBezTo>
                    <a:pt x="48802" y="16526"/>
                    <a:pt x="49319" y="15491"/>
                    <a:pt x="49763" y="14456"/>
                  </a:cubicBezTo>
                  <a:lnTo>
                    <a:pt x="49763" y="14456"/>
                  </a:lnTo>
                  <a:cubicBezTo>
                    <a:pt x="47360" y="14641"/>
                    <a:pt x="43589" y="14899"/>
                    <a:pt x="41223" y="14899"/>
                  </a:cubicBezTo>
                  <a:cubicBezTo>
                    <a:pt x="40299" y="14899"/>
                    <a:pt x="39596" y="14862"/>
                    <a:pt x="39300" y="14751"/>
                  </a:cubicBezTo>
                  <a:cubicBezTo>
                    <a:pt x="38043" y="14382"/>
                    <a:pt x="46731" y="13125"/>
                    <a:pt x="50502" y="12607"/>
                  </a:cubicBezTo>
                  <a:cubicBezTo>
                    <a:pt x="51168" y="10722"/>
                    <a:pt x="51612" y="8947"/>
                    <a:pt x="51870" y="7579"/>
                  </a:cubicBezTo>
                  <a:cubicBezTo>
                    <a:pt x="48691" y="7172"/>
                    <a:pt x="45511" y="6211"/>
                    <a:pt x="43626" y="4769"/>
                  </a:cubicBezTo>
                  <a:cubicBezTo>
                    <a:pt x="42923" y="4215"/>
                    <a:pt x="42406" y="3623"/>
                    <a:pt x="42147" y="2921"/>
                  </a:cubicBezTo>
                  <a:cubicBezTo>
                    <a:pt x="41999" y="2588"/>
                    <a:pt x="41925" y="2181"/>
                    <a:pt x="41888" y="1664"/>
                  </a:cubicBezTo>
                  <a:cubicBezTo>
                    <a:pt x="41851" y="1257"/>
                    <a:pt x="41851" y="814"/>
                    <a:pt x="41814" y="333"/>
                  </a:cubicBezTo>
                  <a:cubicBezTo>
                    <a:pt x="40520" y="961"/>
                    <a:pt x="39042" y="1368"/>
                    <a:pt x="37378" y="1405"/>
                  </a:cubicBezTo>
                  <a:lnTo>
                    <a:pt x="36749" y="1405"/>
                  </a:lnTo>
                  <a:cubicBezTo>
                    <a:pt x="32978" y="1405"/>
                    <a:pt x="30723" y="740"/>
                    <a:pt x="29355" y="0"/>
                  </a:cubicBezTo>
                  <a:close/>
                  <a:moveTo>
                    <a:pt x="9391" y="7320"/>
                  </a:moveTo>
                  <a:cubicBezTo>
                    <a:pt x="8393" y="7320"/>
                    <a:pt x="7432" y="7394"/>
                    <a:pt x="6544" y="7653"/>
                  </a:cubicBezTo>
                  <a:cubicBezTo>
                    <a:pt x="5694" y="7875"/>
                    <a:pt x="4955" y="8282"/>
                    <a:pt x="4326" y="8910"/>
                  </a:cubicBezTo>
                  <a:cubicBezTo>
                    <a:pt x="4067" y="9169"/>
                    <a:pt x="3735" y="9871"/>
                    <a:pt x="3439" y="10833"/>
                  </a:cubicBezTo>
                  <a:cubicBezTo>
                    <a:pt x="3143" y="11831"/>
                    <a:pt x="2847" y="13088"/>
                    <a:pt x="2589" y="14567"/>
                  </a:cubicBezTo>
                  <a:cubicBezTo>
                    <a:pt x="2071" y="17524"/>
                    <a:pt x="1664" y="21258"/>
                    <a:pt x="1295" y="25140"/>
                  </a:cubicBezTo>
                  <a:cubicBezTo>
                    <a:pt x="592" y="32904"/>
                    <a:pt x="185" y="41112"/>
                    <a:pt x="38" y="44402"/>
                  </a:cubicBezTo>
                  <a:cubicBezTo>
                    <a:pt x="1" y="44846"/>
                    <a:pt x="1" y="45215"/>
                    <a:pt x="1" y="45437"/>
                  </a:cubicBezTo>
                  <a:lnTo>
                    <a:pt x="11351" y="42701"/>
                  </a:lnTo>
                  <a:cubicBezTo>
                    <a:pt x="11203" y="41592"/>
                    <a:pt x="11129" y="40446"/>
                    <a:pt x="11129" y="39337"/>
                  </a:cubicBezTo>
                  <a:cubicBezTo>
                    <a:pt x="11129" y="36121"/>
                    <a:pt x="11942" y="31795"/>
                    <a:pt x="12829" y="27469"/>
                  </a:cubicBezTo>
                  <a:cubicBezTo>
                    <a:pt x="13717" y="23107"/>
                    <a:pt x="14604" y="18781"/>
                    <a:pt x="14789" y="15676"/>
                  </a:cubicBezTo>
                  <a:cubicBezTo>
                    <a:pt x="14789" y="15195"/>
                    <a:pt x="14789" y="14751"/>
                    <a:pt x="14789" y="14345"/>
                  </a:cubicBezTo>
                  <a:cubicBezTo>
                    <a:pt x="14789" y="11646"/>
                    <a:pt x="14419" y="9317"/>
                    <a:pt x="13975" y="7616"/>
                  </a:cubicBezTo>
                  <a:cubicBezTo>
                    <a:pt x="12423" y="7468"/>
                    <a:pt x="10870" y="7320"/>
                    <a:pt x="9428" y="732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7"/>
            <p:cNvSpPr/>
            <p:nvPr/>
          </p:nvSpPr>
          <p:spPr>
            <a:xfrm>
              <a:off x="2790050" y="2053375"/>
              <a:ext cx="325375" cy="171025"/>
            </a:xfrm>
            <a:custGeom>
              <a:rect b="b" l="l" r="r" t="t"/>
              <a:pathLst>
                <a:path extrusionOk="0" h="6841" w="13015">
                  <a:moveTo>
                    <a:pt x="13014" y="0"/>
                  </a:moveTo>
                  <a:cubicBezTo>
                    <a:pt x="11979" y="1147"/>
                    <a:pt x="10907" y="1960"/>
                    <a:pt x="9798" y="2330"/>
                  </a:cubicBezTo>
                  <a:cubicBezTo>
                    <a:pt x="8836" y="2662"/>
                    <a:pt x="7875" y="2847"/>
                    <a:pt x="6914" y="2847"/>
                  </a:cubicBezTo>
                  <a:cubicBezTo>
                    <a:pt x="4474" y="2847"/>
                    <a:pt x="2108" y="1812"/>
                    <a:pt x="0" y="259"/>
                  </a:cubicBezTo>
                  <a:lnTo>
                    <a:pt x="0" y="259"/>
                  </a:lnTo>
                  <a:cubicBezTo>
                    <a:pt x="148" y="2071"/>
                    <a:pt x="259" y="3882"/>
                    <a:pt x="259" y="5361"/>
                  </a:cubicBezTo>
                  <a:lnTo>
                    <a:pt x="259" y="5435"/>
                  </a:lnTo>
                  <a:cubicBezTo>
                    <a:pt x="1627" y="6175"/>
                    <a:pt x="3882" y="6840"/>
                    <a:pt x="7653" y="6840"/>
                  </a:cubicBezTo>
                  <a:lnTo>
                    <a:pt x="8282" y="6840"/>
                  </a:lnTo>
                  <a:cubicBezTo>
                    <a:pt x="9946" y="6803"/>
                    <a:pt x="11424" y="6396"/>
                    <a:pt x="12718" y="5768"/>
                  </a:cubicBezTo>
                  <a:cubicBezTo>
                    <a:pt x="12718" y="5620"/>
                    <a:pt x="12718" y="5509"/>
                    <a:pt x="12718" y="5361"/>
                  </a:cubicBezTo>
                  <a:cubicBezTo>
                    <a:pt x="12718" y="3808"/>
                    <a:pt x="12829" y="1886"/>
                    <a:pt x="13014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7"/>
            <p:cNvSpPr/>
            <p:nvPr/>
          </p:nvSpPr>
          <p:spPr>
            <a:xfrm>
              <a:off x="3013725" y="2504425"/>
              <a:ext cx="311500" cy="57325"/>
            </a:xfrm>
            <a:custGeom>
              <a:rect b="b" l="l" r="r" t="t"/>
              <a:pathLst>
                <a:path extrusionOk="0" h="2293" w="12460">
                  <a:moveTo>
                    <a:pt x="12459" y="0"/>
                  </a:moveTo>
                  <a:cubicBezTo>
                    <a:pt x="8688" y="518"/>
                    <a:pt x="0" y="1775"/>
                    <a:pt x="1257" y="2144"/>
                  </a:cubicBezTo>
                  <a:cubicBezTo>
                    <a:pt x="1553" y="2255"/>
                    <a:pt x="2256" y="2292"/>
                    <a:pt x="3180" y="2292"/>
                  </a:cubicBezTo>
                  <a:cubicBezTo>
                    <a:pt x="5546" y="2292"/>
                    <a:pt x="9317" y="2034"/>
                    <a:pt x="11720" y="1849"/>
                  </a:cubicBezTo>
                  <a:cubicBezTo>
                    <a:pt x="11979" y="1220"/>
                    <a:pt x="12238" y="629"/>
                    <a:pt x="12459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7"/>
            <p:cNvSpPr/>
            <p:nvPr/>
          </p:nvSpPr>
          <p:spPr>
            <a:xfrm>
              <a:off x="2566375" y="2447125"/>
              <a:ext cx="287475" cy="122025"/>
            </a:xfrm>
            <a:custGeom>
              <a:rect b="b" l="l" r="r" t="t"/>
              <a:pathLst>
                <a:path extrusionOk="0" h="4881" w="11499">
                  <a:moveTo>
                    <a:pt x="1" y="0"/>
                  </a:moveTo>
                  <a:lnTo>
                    <a:pt x="1" y="0"/>
                  </a:lnTo>
                  <a:cubicBezTo>
                    <a:pt x="333" y="776"/>
                    <a:pt x="740" y="1590"/>
                    <a:pt x="1184" y="2440"/>
                  </a:cubicBezTo>
                  <a:cubicBezTo>
                    <a:pt x="4400" y="3401"/>
                    <a:pt x="9502" y="4880"/>
                    <a:pt x="10981" y="4880"/>
                  </a:cubicBezTo>
                  <a:cubicBezTo>
                    <a:pt x="11351" y="4880"/>
                    <a:pt x="11498" y="4806"/>
                    <a:pt x="11351" y="4621"/>
                  </a:cubicBezTo>
                  <a:cubicBezTo>
                    <a:pt x="10648" y="3549"/>
                    <a:pt x="3882" y="998"/>
                    <a:pt x="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7"/>
            <p:cNvSpPr/>
            <p:nvPr/>
          </p:nvSpPr>
          <p:spPr>
            <a:xfrm>
              <a:off x="2046025" y="1858000"/>
              <a:ext cx="1782000" cy="1485125"/>
            </a:xfrm>
            <a:custGeom>
              <a:rect b="b" l="l" r="r" t="t"/>
              <a:pathLst>
                <a:path extrusionOk="0" h="59405" w="71280">
                  <a:moveTo>
                    <a:pt x="28963" y="668"/>
                  </a:moveTo>
                  <a:lnTo>
                    <a:pt x="36194" y="1826"/>
                  </a:lnTo>
                  <a:lnTo>
                    <a:pt x="36305" y="1826"/>
                  </a:lnTo>
                  <a:lnTo>
                    <a:pt x="43536" y="668"/>
                  </a:lnTo>
                  <a:lnTo>
                    <a:pt x="43536" y="668"/>
                  </a:lnTo>
                  <a:cubicBezTo>
                    <a:pt x="43316" y="2351"/>
                    <a:pt x="42479" y="9033"/>
                    <a:pt x="42479" y="13176"/>
                  </a:cubicBezTo>
                  <a:cubicBezTo>
                    <a:pt x="42479" y="13842"/>
                    <a:pt x="42516" y="14433"/>
                    <a:pt x="42553" y="14914"/>
                  </a:cubicBezTo>
                  <a:cubicBezTo>
                    <a:pt x="42590" y="15431"/>
                    <a:pt x="42664" y="15838"/>
                    <a:pt x="42812" y="16171"/>
                  </a:cubicBezTo>
                  <a:cubicBezTo>
                    <a:pt x="43071" y="16873"/>
                    <a:pt x="43588" y="17465"/>
                    <a:pt x="44291" y="18019"/>
                  </a:cubicBezTo>
                  <a:cubicBezTo>
                    <a:pt x="46398" y="19609"/>
                    <a:pt x="50058" y="20607"/>
                    <a:pt x="53534" y="20977"/>
                  </a:cubicBezTo>
                  <a:cubicBezTo>
                    <a:pt x="54014" y="21014"/>
                    <a:pt x="54495" y="21014"/>
                    <a:pt x="54975" y="21014"/>
                  </a:cubicBezTo>
                  <a:cubicBezTo>
                    <a:pt x="57289" y="21014"/>
                    <a:pt x="59844" y="20568"/>
                    <a:pt x="62175" y="20568"/>
                  </a:cubicBezTo>
                  <a:cubicBezTo>
                    <a:pt x="62265" y="20568"/>
                    <a:pt x="62354" y="20569"/>
                    <a:pt x="62443" y="20570"/>
                  </a:cubicBezTo>
                  <a:cubicBezTo>
                    <a:pt x="63442" y="20570"/>
                    <a:pt x="64403" y="20644"/>
                    <a:pt x="65253" y="20903"/>
                  </a:cubicBezTo>
                  <a:cubicBezTo>
                    <a:pt x="66141" y="21125"/>
                    <a:pt x="66880" y="21532"/>
                    <a:pt x="67508" y="22160"/>
                  </a:cubicBezTo>
                  <a:cubicBezTo>
                    <a:pt x="68211" y="22826"/>
                    <a:pt x="68839" y="24489"/>
                    <a:pt x="69283" y="26486"/>
                  </a:cubicBezTo>
                  <a:cubicBezTo>
                    <a:pt x="69948" y="29517"/>
                    <a:pt x="70281" y="33436"/>
                    <a:pt x="70466" y="36616"/>
                  </a:cubicBezTo>
                  <a:cubicBezTo>
                    <a:pt x="70577" y="38168"/>
                    <a:pt x="70614" y="39573"/>
                    <a:pt x="70651" y="40572"/>
                  </a:cubicBezTo>
                  <a:cubicBezTo>
                    <a:pt x="70651" y="41168"/>
                    <a:pt x="70651" y="41622"/>
                    <a:pt x="70651" y="41890"/>
                  </a:cubicBezTo>
                  <a:lnTo>
                    <a:pt x="70651" y="41890"/>
                  </a:lnTo>
                  <a:lnTo>
                    <a:pt x="41370" y="48816"/>
                  </a:lnTo>
                  <a:lnTo>
                    <a:pt x="31240" y="51330"/>
                  </a:lnTo>
                  <a:lnTo>
                    <a:pt x="31240" y="51293"/>
                  </a:lnTo>
                  <a:lnTo>
                    <a:pt x="653" y="58703"/>
                  </a:lnTo>
                  <a:lnTo>
                    <a:pt x="653" y="58703"/>
                  </a:lnTo>
                  <a:cubicBezTo>
                    <a:pt x="666" y="58458"/>
                    <a:pt x="685" y="58104"/>
                    <a:pt x="703" y="57652"/>
                  </a:cubicBezTo>
                  <a:cubicBezTo>
                    <a:pt x="850" y="54362"/>
                    <a:pt x="1257" y="46154"/>
                    <a:pt x="1960" y="38390"/>
                  </a:cubicBezTo>
                  <a:cubicBezTo>
                    <a:pt x="2329" y="34508"/>
                    <a:pt x="2736" y="30774"/>
                    <a:pt x="3254" y="27817"/>
                  </a:cubicBezTo>
                  <a:cubicBezTo>
                    <a:pt x="3512" y="26338"/>
                    <a:pt x="3808" y="25081"/>
                    <a:pt x="4104" y="24083"/>
                  </a:cubicBezTo>
                  <a:cubicBezTo>
                    <a:pt x="4400" y="23121"/>
                    <a:pt x="4732" y="22419"/>
                    <a:pt x="4991" y="22160"/>
                  </a:cubicBezTo>
                  <a:cubicBezTo>
                    <a:pt x="5620" y="21532"/>
                    <a:pt x="6359" y="21125"/>
                    <a:pt x="7209" y="20903"/>
                  </a:cubicBezTo>
                  <a:cubicBezTo>
                    <a:pt x="8097" y="20644"/>
                    <a:pt x="9058" y="20570"/>
                    <a:pt x="10056" y="20570"/>
                  </a:cubicBezTo>
                  <a:cubicBezTo>
                    <a:pt x="10145" y="20569"/>
                    <a:pt x="10235" y="20568"/>
                    <a:pt x="10324" y="20568"/>
                  </a:cubicBezTo>
                  <a:cubicBezTo>
                    <a:pt x="12656" y="20568"/>
                    <a:pt x="15210" y="21014"/>
                    <a:pt x="17524" y="21014"/>
                  </a:cubicBezTo>
                  <a:cubicBezTo>
                    <a:pt x="18005" y="21014"/>
                    <a:pt x="18485" y="21014"/>
                    <a:pt x="18966" y="20977"/>
                  </a:cubicBezTo>
                  <a:cubicBezTo>
                    <a:pt x="21295" y="20718"/>
                    <a:pt x="23698" y="20201"/>
                    <a:pt x="25658" y="19424"/>
                  </a:cubicBezTo>
                  <a:cubicBezTo>
                    <a:pt x="26619" y="19018"/>
                    <a:pt x="27506" y="18574"/>
                    <a:pt x="28209" y="18019"/>
                  </a:cubicBezTo>
                  <a:cubicBezTo>
                    <a:pt x="28911" y="17465"/>
                    <a:pt x="29429" y="16873"/>
                    <a:pt x="29688" y="16171"/>
                  </a:cubicBezTo>
                  <a:cubicBezTo>
                    <a:pt x="29835" y="15838"/>
                    <a:pt x="29909" y="15431"/>
                    <a:pt x="29946" y="14914"/>
                  </a:cubicBezTo>
                  <a:cubicBezTo>
                    <a:pt x="29983" y="14433"/>
                    <a:pt x="30020" y="13842"/>
                    <a:pt x="30020" y="13176"/>
                  </a:cubicBezTo>
                  <a:cubicBezTo>
                    <a:pt x="30020" y="9033"/>
                    <a:pt x="29183" y="2351"/>
                    <a:pt x="28963" y="668"/>
                  </a:cubicBezTo>
                  <a:close/>
                  <a:moveTo>
                    <a:pt x="28586" y="0"/>
                  </a:moveTo>
                  <a:cubicBezTo>
                    <a:pt x="28522" y="0"/>
                    <a:pt x="28448" y="34"/>
                    <a:pt x="28394" y="89"/>
                  </a:cubicBezTo>
                  <a:cubicBezTo>
                    <a:pt x="28320" y="163"/>
                    <a:pt x="28283" y="273"/>
                    <a:pt x="28320" y="347"/>
                  </a:cubicBezTo>
                  <a:cubicBezTo>
                    <a:pt x="28320" y="347"/>
                    <a:pt x="28394" y="865"/>
                    <a:pt x="28467" y="1715"/>
                  </a:cubicBezTo>
                  <a:cubicBezTo>
                    <a:pt x="28800" y="4192"/>
                    <a:pt x="29392" y="9664"/>
                    <a:pt x="29392" y="13176"/>
                  </a:cubicBezTo>
                  <a:cubicBezTo>
                    <a:pt x="29392" y="13805"/>
                    <a:pt x="29355" y="14396"/>
                    <a:pt x="29318" y="14877"/>
                  </a:cubicBezTo>
                  <a:cubicBezTo>
                    <a:pt x="29281" y="15321"/>
                    <a:pt x="29207" y="15727"/>
                    <a:pt x="29133" y="15949"/>
                  </a:cubicBezTo>
                  <a:cubicBezTo>
                    <a:pt x="28911" y="16504"/>
                    <a:pt x="28467" y="17058"/>
                    <a:pt x="27839" y="17539"/>
                  </a:cubicBezTo>
                  <a:cubicBezTo>
                    <a:pt x="25917" y="19018"/>
                    <a:pt x="22330" y="20016"/>
                    <a:pt x="18892" y="20349"/>
                  </a:cubicBezTo>
                  <a:cubicBezTo>
                    <a:pt x="18448" y="20386"/>
                    <a:pt x="18005" y="20422"/>
                    <a:pt x="17524" y="20422"/>
                  </a:cubicBezTo>
                  <a:cubicBezTo>
                    <a:pt x="15195" y="20422"/>
                    <a:pt x="12533" y="19942"/>
                    <a:pt x="10056" y="19942"/>
                  </a:cubicBezTo>
                  <a:cubicBezTo>
                    <a:pt x="9021" y="19942"/>
                    <a:pt x="7986" y="20016"/>
                    <a:pt x="7062" y="20275"/>
                  </a:cubicBezTo>
                  <a:cubicBezTo>
                    <a:pt x="6137" y="20570"/>
                    <a:pt x="5250" y="21014"/>
                    <a:pt x="4548" y="21716"/>
                  </a:cubicBezTo>
                  <a:cubicBezTo>
                    <a:pt x="4067" y="22197"/>
                    <a:pt x="3734" y="23121"/>
                    <a:pt x="3364" y="24341"/>
                  </a:cubicBezTo>
                  <a:cubicBezTo>
                    <a:pt x="2181" y="28741"/>
                    <a:pt x="1331" y="37392"/>
                    <a:pt x="813" y="44971"/>
                  </a:cubicBezTo>
                  <a:cubicBezTo>
                    <a:pt x="259" y="52587"/>
                    <a:pt x="37" y="59094"/>
                    <a:pt x="37" y="59094"/>
                  </a:cubicBezTo>
                  <a:cubicBezTo>
                    <a:pt x="0" y="59168"/>
                    <a:pt x="74" y="59279"/>
                    <a:pt x="148" y="59316"/>
                  </a:cubicBezTo>
                  <a:cubicBezTo>
                    <a:pt x="202" y="59370"/>
                    <a:pt x="256" y="59404"/>
                    <a:pt x="325" y="59404"/>
                  </a:cubicBezTo>
                  <a:cubicBezTo>
                    <a:pt x="350" y="59404"/>
                    <a:pt x="377" y="59400"/>
                    <a:pt x="407" y="59390"/>
                  </a:cubicBezTo>
                  <a:lnTo>
                    <a:pt x="31388" y="51922"/>
                  </a:lnTo>
                  <a:lnTo>
                    <a:pt x="41518" y="49408"/>
                  </a:lnTo>
                  <a:lnTo>
                    <a:pt x="71058" y="42457"/>
                  </a:lnTo>
                  <a:cubicBezTo>
                    <a:pt x="71169" y="42420"/>
                    <a:pt x="71279" y="42272"/>
                    <a:pt x="71279" y="42124"/>
                  </a:cubicBezTo>
                  <a:cubicBezTo>
                    <a:pt x="71279" y="42124"/>
                    <a:pt x="71279" y="37873"/>
                    <a:pt x="70836" y="33214"/>
                  </a:cubicBezTo>
                  <a:cubicBezTo>
                    <a:pt x="70651" y="30848"/>
                    <a:pt x="70318" y="28445"/>
                    <a:pt x="69875" y="26375"/>
                  </a:cubicBezTo>
                  <a:cubicBezTo>
                    <a:pt x="69394" y="24304"/>
                    <a:pt x="68802" y="22604"/>
                    <a:pt x="67952" y="21716"/>
                  </a:cubicBezTo>
                  <a:cubicBezTo>
                    <a:pt x="67213" y="21014"/>
                    <a:pt x="66362" y="20570"/>
                    <a:pt x="65438" y="20275"/>
                  </a:cubicBezTo>
                  <a:cubicBezTo>
                    <a:pt x="64514" y="20016"/>
                    <a:pt x="63479" y="19942"/>
                    <a:pt x="62443" y="19942"/>
                  </a:cubicBezTo>
                  <a:cubicBezTo>
                    <a:pt x="59966" y="19942"/>
                    <a:pt x="57305" y="20422"/>
                    <a:pt x="54975" y="20422"/>
                  </a:cubicBezTo>
                  <a:cubicBezTo>
                    <a:pt x="54495" y="20422"/>
                    <a:pt x="54051" y="20386"/>
                    <a:pt x="53607" y="20349"/>
                  </a:cubicBezTo>
                  <a:cubicBezTo>
                    <a:pt x="51315" y="20127"/>
                    <a:pt x="48949" y="19609"/>
                    <a:pt x="47064" y="18833"/>
                  </a:cubicBezTo>
                  <a:cubicBezTo>
                    <a:pt x="46139" y="18463"/>
                    <a:pt x="45289" y="18019"/>
                    <a:pt x="44661" y="17539"/>
                  </a:cubicBezTo>
                  <a:cubicBezTo>
                    <a:pt x="44032" y="17058"/>
                    <a:pt x="43588" y="16504"/>
                    <a:pt x="43367" y="15949"/>
                  </a:cubicBezTo>
                  <a:cubicBezTo>
                    <a:pt x="43293" y="15727"/>
                    <a:pt x="43219" y="15321"/>
                    <a:pt x="43182" y="14877"/>
                  </a:cubicBezTo>
                  <a:cubicBezTo>
                    <a:pt x="43108" y="14396"/>
                    <a:pt x="43108" y="13805"/>
                    <a:pt x="43108" y="13176"/>
                  </a:cubicBezTo>
                  <a:cubicBezTo>
                    <a:pt x="43108" y="10847"/>
                    <a:pt x="43367" y="7631"/>
                    <a:pt x="43662" y="5006"/>
                  </a:cubicBezTo>
                  <a:cubicBezTo>
                    <a:pt x="43773" y="3712"/>
                    <a:pt x="43921" y="2529"/>
                    <a:pt x="44032" y="1715"/>
                  </a:cubicBezTo>
                  <a:cubicBezTo>
                    <a:pt x="44106" y="865"/>
                    <a:pt x="44180" y="347"/>
                    <a:pt x="44180" y="347"/>
                  </a:cubicBezTo>
                  <a:cubicBezTo>
                    <a:pt x="44180" y="273"/>
                    <a:pt x="44180" y="163"/>
                    <a:pt x="44106" y="89"/>
                  </a:cubicBezTo>
                  <a:cubicBezTo>
                    <a:pt x="44052" y="34"/>
                    <a:pt x="43978" y="0"/>
                    <a:pt x="43913" y="0"/>
                  </a:cubicBezTo>
                  <a:cubicBezTo>
                    <a:pt x="43890" y="0"/>
                    <a:pt x="43867" y="5"/>
                    <a:pt x="43847" y="15"/>
                  </a:cubicBezTo>
                  <a:lnTo>
                    <a:pt x="36231" y="1198"/>
                  </a:lnTo>
                  <a:lnTo>
                    <a:pt x="28652" y="15"/>
                  </a:lnTo>
                  <a:cubicBezTo>
                    <a:pt x="28633" y="5"/>
                    <a:pt x="28610" y="0"/>
                    <a:pt x="285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7"/>
            <p:cNvSpPr/>
            <p:nvPr/>
          </p:nvSpPr>
          <p:spPr>
            <a:xfrm>
              <a:off x="2348250" y="2372250"/>
              <a:ext cx="1243150" cy="890100"/>
            </a:xfrm>
            <a:custGeom>
              <a:rect b="b" l="l" r="r" t="t"/>
              <a:pathLst>
                <a:path extrusionOk="0" h="35604" w="49726">
                  <a:moveTo>
                    <a:pt x="40816" y="0"/>
                  </a:moveTo>
                  <a:cubicBezTo>
                    <a:pt x="39855" y="4917"/>
                    <a:pt x="36527" y="16711"/>
                    <a:pt x="26398" y="18190"/>
                  </a:cubicBezTo>
                  <a:cubicBezTo>
                    <a:pt x="25854" y="18271"/>
                    <a:pt x="25321" y="18310"/>
                    <a:pt x="24798" y="18310"/>
                  </a:cubicBezTo>
                  <a:cubicBezTo>
                    <a:pt x="15083" y="18310"/>
                    <a:pt x="8995" y="4879"/>
                    <a:pt x="7136" y="37"/>
                  </a:cubicBezTo>
                  <a:cubicBezTo>
                    <a:pt x="7025" y="74"/>
                    <a:pt x="6951" y="74"/>
                    <a:pt x="6840" y="74"/>
                  </a:cubicBezTo>
                  <a:cubicBezTo>
                    <a:pt x="6360" y="131"/>
                    <a:pt x="5864" y="155"/>
                    <a:pt x="5355" y="155"/>
                  </a:cubicBezTo>
                  <a:cubicBezTo>
                    <a:pt x="4533" y="155"/>
                    <a:pt x="3679" y="92"/>
                    <a:pt x="2810" y="0"/>
                  </a:cubicBezTo>
                  <a:lnTo>
                    <a:pt x="2810" y="0"/>
                  </a:lnTo>
                  <a:cubicBezTo>
                    <a:pt x="3328" y="2034"/>
                    <a:pt x="3808" y="4954"/>
                    <a:pt x="3661" y="8356"/>
                  </a:cubicBezTo>
                  <a:cubicBezTo>
                    <a:pt x="3328" y="14715"/>
                    <a:pt x="1" y="25695"/>
                    <a:pt x="1" y="32017"/>
                  </a:cubicBezTo>
                  <a:cubicBezTo>
                    <a:pt x="1" y="33200"/>
                    <a:pt x="111" y="34420"/>
                    <a:pt x="296" y="35603"/>
                  </a:cubicBezTo>
                  <a:lnTo>
                    <a:pt x="49726" y="23514"/>
                  </a:lnTo>
                  <a:cubicBezTo>
                    <a:pt x="49097" y="21443"/>
                    <a:pt x="48321" y="19225"/>
                    <a:pt x="47508" y="16785"/>
                  </a:cubicBezTo>
                  <a:cubicBezTo>
                    <a:pt x="45437" y="10352"/>
                    <a:pt x="45622" y="2958"/>
                    <a:pt x="45807" y="0"/>
                  </a:cubicBezTo>
                  <a:lnTo>
                    <a:pt x="45807" y="0"/>
                  </a:lnTo>
                  <a:cubicBezTo>
                    <a:pt x="44839" y="73"/>
                    <a:pt x="43855" y="146"/>
                    <a:pt x="42917" y="146"/>
                  </a:cubicBezTo>
                  <a:cubicBezTo>
                    <a:pt x="42423" y="146"/>
                    <a:pt x="41941" y="125"/>
                    <a:pt x="41482" y="74"/>
                  </a:cubicBezTo>
                  <a:cubicBezTo>
                    <a:pt x="41260" y="74"/>
                    <a:pt x="41038" y="37"/>
                    <a:pt x="4081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7"/>
            <p:cNvSpPr/>
            <p:nvPr/>
          </p:nvSpPr>
          <p:spPr>
            <a:xfrm>
              <a:off x="2340850" y="2363925"/>
              <a:ext cx="1259800" cy="906425"/>
            </a:xfrm>
            <a:custGeom>
              <a:rect b="b" l="l" r="r" t="t"/>
              <a:pathLst>
                <a:path extrusionOk="0" h="36257" w="50392">
                  <a:moveTo>
                    <a:pt x="45792" y="655"/>
                  </a:moveTo>
                  <a:cubicBezTo>
                    <a:pt x="45753" y="1510"/>
                    <a:pt x="45696" y="2635"/>
                    <a:pt x="45696" y="3957"/>
                  </a:cubicBezTo>
                  <a:cubicBezTo>
                    <a:pt x="45696" y="7580"/>
                    <a:pt x="46029" y="12608"/>
                    <a:pt x="47545" y="17192"/>
                  </a:cubicBezTo>
                  <a:cubicBezTo>
                    <a:pt x="48280" y="19539"/>
                    <a:pt x="49016" y="21653"/>
                    <a:pt x="49626" y="23630"/>
                  </a:cubicBezTo>
                  <a:lnTo>
                    <a:pt x="49626" y="23630"/>
                  </a:lnTo>
                  <a:lnTo>
                    <a:pt x="837" y="35562"/>
                  </a:lnTo>
                  <a:lnTo>
                    <a:pt x="837" y="35562"/>
                  </a:lnTo>
                  <a:cubicBezTo>
                    <a:pt x="683" y="34492"/>
                    <a:pt x="592" y="33421"/>
                    <a:pt x="592" y="32350"/>
                  </a:cubicBezTo>
                  <a:cubicBezTo>
                    <a:pt x="592" y="29244"/>
                    <a:pt x="1443" y="24919"/>
                    <a:pt x="2293" y="20593"/>
                  </a:cubicBezTo>
                  <a:cubicBezTo>
                    <a:pt x="3180" y="16268"/>
                    <a:pt x="4104" y="11905"/>
                    <a:pt x="4252" y="8689"/>
                  </a:cubicBezTo>
                  <a:cubicBezTo>
                    <a:pt x="4289" y="8245"/>
                    <a:pt x="4289" y="7801"/>
                    <a:pt x="4289" y="7358"/>
                  </a:cubicBezTo>
                  <a:cubicBezTo>
                    <a:pt x="4289" y="4705"/>
                    <a:pt x="3914" y="2428"/>
                    <a:pt x="3508" y="699"/>
                  </a:cubicBezTo>
                  <a:lnTo>
                    <a:pt x="3508" y="699"/>
                  </a:lnTo>
                  <a:cubicBezTo>
                    <a:pt x="4275" y="751"/>
                    <a:pt x="5016" y="777"/>
                    <a:pt x="5731" y="777"/>
                  </a:cubicBezTo>
                  <a:cubicBezTo>
                    <a:pt x="6249" y="777"/>
                    <a:pt x="6692" y="777"/>
                    <a:pt x="7173" y="740"/>
                  </a:cubicBezTo>
                  <a:cubicBezTo>
                    <a:pt x="7194" y="733"/>
                    <a:pt x="7213" y="728"/>
                    <a:pt x="7232" y="723"/>
                  </a:cubicBezTo>
                  <a:lnTo>
                    <a:pt x="7232" y="723"/>
                  </a:lnTo>
                  <a:cubicBezTo>
                    <a:pt x="8227" y="3215"/>
                    <a:pt x="10190" y="7635"/>
                    <a:pt x="13088" y="11536"/>
                  </a:cubicBezTo>
                  <a:cubicBezTo>
                    <a:pt x="14567" y="13532"/>
                    <a:pt x="16305" y="15380"/>
                    <a:pt x="18338" y="16748"/>
                  </a:cubicBezTo>
                  <a:cubicBezTo>
                    <a:pt x="20335" y="18116"/>
                    <a:pt x="22590" y="18967"/>
                    <a:pt x="25104" y="18967"/>
                  </a:cubicBezTo>
                  <a:cubicBezTo>
                    <a:pt x="25621" y="18967"/>
                    <a:pt x="26176" y="18930"/>
                    <a:pt x="26730" y="18856"/>
                  </a:cubicBezTo>
                  <a:cubicBezTo>
                    <a:pt x="31906" y="18079"/>
                    <a:pt x="35382" y="14678"/>
                    <a:pt x="37600" y="10870"/>
                  </a:cubicBezTo>
                  <a:cubicBezTo>
                    <a:pt x="39773" y="7235"/>
                    <a:pt x="40848" y="3189"/>
                    <a:pt x="41353" y="683"/>
                  </a:cubicBezTo>
                  <a:lnTo>
                    <a:pt x="41353" y="683"/>
                  </a:lnTo>
                  <a:cubicBezTo>
                    <a:pt x="41482" y="697"/>
                    <a:pt x="41611" y="719"/>
                    <a:pt x="41741" y="740"/>
                  </a:cubicBezTo>
                  <a:cubicBezTo>
                    <a:pt x="42221" y="777"/>
                    <a:pt x="42665" y="777"/>
                    <a:pt x="43145" y="777"/>
                  </a:cubicBezTo>
                  <a:cubicBezTo>
                    <a:pt x="44027" y="777"/>
                    <a:pt x="44910" y="719"/>
                    <a:pt x="45792" y="655"/>
                  </a:cubicBezTo>
                  <a:close/>
                  <a:moveTo>
                    <a:pt x="46103" y="1"/>
                  </a:moveTo>
                  <a:cubicBezTo>
                    <a:pt x="45068" y="112"/>
                    <a:pt x="44107" y="185"/>
                    <a:pt x="43145" y="185"/>
                  </a:cubicBezTo>
                  <a:cubicBezTo>
                    <a:pt x="42702" y="185"/>
                    <a:pt x="42258" y="149"/>
                    <a:pt x="41814" y="112"/>
                  </a:cubicBezTo>
                  <a:cubicBezTo>
                    <a:pt x="41593" y="75"/>
                    <a:pt x="41371" y="75"/>
                    <a:pt x="41149" y="38"/>
                  </a:cubicBezTo>
                  <a:cubicBezTo>
                    <a:pt x="41130" y="33"/>
                    <a:pt x="41111" y="31"/>
                    <a:pt x="41092" y="31"/>
                  </a:cubicBezTo>
                  <a:cubicBezTo>
                    <a:pt x="40965" y="31"/>
                    <a:pt x="40848" y="135"/>
                    <a:pt x="40816" y="296"/>
                  </a:cubicBezTo>
                  <a:cubicBezTo>
                    <a:pt x="40336" y="2736"/>
                    <a:pt x="39264" y="6877"/>
                    <a:pt x="37082" y="10574"/>
                  </a:cubicBezTo>
                  <a:cubicBezTo>
                    <a:pt x="34901" y="14271"/>
                    <a:pt x="31611" y="17488"/>
                    <a:pt x="26620" y="18227"/>
                  </a:cubicBezTo>
                  <a:cubicBezTo>
                    <a:pt x="26102" y="18301"/>
                    <a:pt x="25584" y="18338"/>
                    <a:pt x="25104" y="18338"/>
                  </a:cubicBezTo>
                  <a:cubicBezTo>
                    <a:pt x="22738" y="18338"/>
                    <a:pt x="20593" y="17525"/>
                    <a:pt x="18671" y="16231"/>
                  </a:cubicBezTo>
                  <a:cubicBezTo>
                    <a:pt x="15787" y="14271"/>
                    <a:pt x="13384" y="11166"/>
                    <a:pt x="11536" y="8134"/>
                  </a:cubicBezTo>
                  <a:cubicBezTo>
                    <a:pt x="9687" y="5103"/>
                    <a:pt x="8430" y="2071"/>
                    <a:pt x="7728" y="259"/>
                  </a:cubicBezTo>
                  <a:cubicBezTo>
                    <a:pt x="7654" y="149"/>
                    <a:pt x="7543" y="75"/>
                    <a:pt x="7395" y="75"/>
                  </a:cubicBezTo>
                  <a:cubicBezTo>
                    <a:pt x="7284" y="75"/>
                    <a:pt x="7210" y="112"/>
                    <a:pt x="7099" y="112"/>
                  </a:cubicBezTo>
                  <a:cubicBezTo>
                    <a:pt x="6655" y="149"/>
                    <a:pt x="6212" y="185"/>
                    <a:pt x="5731" y="185"/>
                  </a:cubicBezTo>
                  <a:cubicBezTo>
                    <a:pt x="4918" y="185"/>
                    <a:pt x="4031" y="112"/>
                    <a:pt x="3106" y="38"/>
                  </a:cubicBezTo>
                  <a:cubicBezTo>
                    <a:pt x="3032" y="38"/>
                    <a:pt x="2921" y="75"/>
                    <a:pt x="2847" y="149"/>
                  </a:cubicBezTo>
                  <a:cubicBezTo>
                    <a:pt x="2811" y="222"/>
                    <a:pt x="2774" y="333"/>
                    <a:pt x="2811" y="407"/>
                  </a:cubicBezTo>
                  <a:cubicBezTo>
                    <a:pt x="3254" y="2145"/>
                    <a:pt x="3661" y="4548"/>
                    <a:pt x="3661" y="7358"/>
                  </a:cubicBezTo>
                  <a:cubicBezTo>
                    <a:pt x="3661" y="7764"/>
                    <a:pt x="3661" y="8208"/>
                    <a:pt x="3661" y="8689"/>
                  </a:cubicBezTo>
                  <a:cubicBezTo>
                    <a:pt x="3476" y="11794"/>
                    <a:pt x="2589" y="16120"/>
                    <a:pt x="1701" y="20482"/>
                  </a:cubicBezTo>
                  <a:cubicBezTo>
                    <a:pt x="814" y="24808"/>
                    <a:pt x="1" y="29134"/>
                    <a:pt x="1" y="32350"/>
                  </a:cubicBezTo>
                  <a:cubicBezTo>
                    <a:pt x="1" y="33570"/>
                    <a:pt x="112" y="34790"/>
                    <a:pt x="260" y="36010"/>
                  </a:cubicBezTo>
                  <a:cubicBezTo>
                    <a:pt x="297" y="36084"/>
                    <a:pt x="333" y="36158"/>
                    <a:pt x="407" y="36195"/>
                  </a:cubicBezTo>
                  <a:cubicBezTo>
                    <a:pt x="451" y="36238"/>
                    <a:pt x="494" y="36256"/>
                    <a:pt x="545" y="36256"/>
                  </a:cubicBezTo>
                  <a:cubicBezTo>
                    <a:pt x="581" y="36256"/>
                    <a:pt x="620" y="36247"/>
                    <a:pt x="666" y="36232"/>
                  </a:cubicBezTo>
                  <a:lnTo>
                    <a:pt x="50001" y="24166"/>
                  </a:lnTo>
                  <a:lnTo>
                    <a:pt x="50001" y="24166"/>
                  </a:lnTo>
                  <a:cubicBezTo>
                    <a:pt x="50007" y="24166"/>
                    <a:pt x="50012" y="24166"/>
                    <a:pt x="50017" y="24166"/>
                  </a:cubicBezTo>
                  <a:cubicBezTo>
                    <a:pt x="50054" y="24166"/>
                    <a:pt x="50092" y="24159"/>
                    <a:pt x="50133" y="24143"/>
                  </a:cubicBezTo>
                  <a:cubicBezTo>
                    <a:pt x="50281" y="24106"/>
                    <a:pt x="50392" y="23921"/>
                    <a:pt x="50318" y="23773"/>
                  </a:cubicBezTo>
                  <a:lnTo>
                    <a:pt x="50318" y="23773"/>
                  </a:lnTo>
                  <a:cubicBezTo>
                    <a:pt x="50318" y="23773"/>
                    <a:pt x="50318" y="23773"/>
                    <a:pt x="50318" y="23773"/>
                  </a:cubicBezTo>
                  <a:cubicBezTo>
                    <a:pt x="50316" y="23764"/>
                    <a:pt x="50313" y="23755"/>
                    <a:pt x="50310" y="23747"/>
                  </a:cubicBezTo>
                  <a:lnTo>
                    <a:pt x="50310" y="23747"/>
                  </a:lnTo>
                  <a:cubicBezTo>
                    <a:pt x="49683" y="21647"/>
                    <a:pt x="48910" y="19437"/>
                    <a:pt x="48099" y="17007"/>
                  </a:cubicBezTo>
                  <a:cubicBezTo>
                    <a:pt x="46658" y="12534"/>
                    <a:pt x="46325" y="7543"/>
                    <a:pt x="46325" y="3957"/>
                  </a:cubicBezTo>
                  <a:cubicBezTo>
                    <a:pt x="46325" y="2478"/>
                    <a:pt x="46362" y="1221"/>
                    <a:pt x="46436" y="333"/>
                  </a:cubicBezTo>
                  <a:cubicBezTo>
                    <a:pt x="46436" y="259"/>
                    <a:pt x="46399" y="149"/>
                    <a:pt x="46325" y="112"/>
                  </a:cubicBezTo>
                  <a:cubicBezTo>
                    <a:pt x="46288" y="38"/>
                    <a:pt x="46177" y="1"/>
                    <a:pt x="461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7"/>
            <p:cNvSpPr/>
            <p:nvPr/>
          </p:nvSpPr>
          <p:spPr>
            <a:xfrm>
              <a:off x="2357500" y="766675"/>
              <a:ext cx="964950" cy="1349825"/>
            </a:xfrm>
            <a:custGeom>
              <a:rect b="b" l="l" r="r" t="t"/>
              <a:pathLst>
                <a:path extrusionOk="0" h="53993" w="38598">
                  <a:moveTo>
                    <a:pt x="19826" y="0"/>
                  </a:moveTo>
                  <a:cubicBezTo>
                    <a:pt x="15796" y="0"/>
                    <a:pt x="11036" y="1781"/>
                    <a:pt x="7949" y="4294"/>
                  </a:cubicBezTo>
                  <a:lnTo>
                    <a:pt x="7912" y="4368"/>
                  </a:lnTo>
                  <a:cubicBezTo>
                    <a:pt x="0" y="10949"/>
                    <a:pt x="851" y="22262"/>
                    <a:pt x="4511" y="30876"/>
                  </a:cubicBezTo>
                  <a:cubicBezTo>
                    <a:pt x="6581" y="35793"/>
                    <a:pt x="8540" y="40451"/>
                    <a:pt x="11424" y="44888"/>
                  </a:cubicBezTo>
                  <a:cubicBezTo>
                    <a:pt x="14525" y="49586"/>
                    <a:pt x="19218" y="53993"/>
                    <a:pt x="24245" y="53993"/>
                  </a:cubicBezTo>
                  <a:cubicBezTo>
                    <a:pt x="25151" y="53993"/>
                    <a:pt x="26068" y="53849"/>
                    <a:pt x="26989" y="53539"/>
                  </a:cubicBezTo>
                  <a:cubicBezTo>
                    <a:pt x="33052" y="51468"/>
                    <a:pt x="38598" y="35423"/>
                    <a:pt x="38450" y="23334"/>
                  </a:cubicBezTo>
                  <a:cubicBezTo>
                    <a:pt x="38339" y="16383"/>
                    <a:pt x="35677" y="8730"/>
                    <a:pt x="30390" y="3961"/>
                  </a:cubicBezTo>
                  <a:cubicBezTo>
                    <a:pt x="27617" y="1410"/>
                    <a:pt x="23957" y="79"/>
                    <a:pt x="20186" y="5"/>
                  </a:cubicBezTo>
                  <a:cubicBezTo>
                    <a:pt x="20067" y="2"/>
                    <a:pt x="19947" y="0"/>
                    <a:pt x="198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7"/>
            <p:cNvSpPr/>
            <p:nvPr/>
          </p:nvSpPr>
          <p:spPr>
            <a:xfrm>
              <a:off x="2466550" y="1083825"/>
              <a:ext cx="843875" cy="1025025"/>
            </a:xfrm>
            <a:custGeom>
              <a:rect b="b" l="l" r="r" t="t"/>
              <a:pathLst>
                <a:path extrusionOk="0" h="41001" w="33755">
                  <a:moveTo>
                    <a:pt x="21887" y="28579"/>
                  </a:moveTo>
                  <a:cubicBezTo>
                    <a:pt x="22886" y="28579"/>
                    <a:pt x="24327" y="28911"/>
                    <a:pt x="25067" y="29096"/>
                  </a:cubicBezTo>
                  <a:cubicBezTo>
                    <a:pt x="25178" y="29059"/>
                    <a:pt x="25289" y="29022"/>
                    <a:pt x="25326" y="28985"/>
                  </a:cubicBezTo>
                  <a:lnTo>
                    <a:pt x="25363" y="28948"/>
                  </a:lnTo>
                  <a:cubicBezTo>
                    <a:pt x="25400" y="28948"/>
                    <a:pt x="25437" y="28911"/>
                    <a:pt x="25510" y="28911"/>
                  </a:cubicBezTo>
                  <a:cubicBezTo>
                    <a:pt x="25547" y="28911"/>
                    <a:pt x="25621" y="28948"/>
                    <a:pt x="25695" y="28985"/>
                  </a:cubicBezTo>
                  <a:cubicBezTo>
                    <a:pt x="25769" y="29059"/>
                    <a:pt x="25843" y="29170"/>
                    <a:pt x="25806" y="29318"/>
                  </a:cubicBezTo>
                  <a:cubicBezTo>
                    <a:pt x="25806" y="29318"/>
                    <a:pt x="25547" y="30427"/>
                    <a:pt x="24845" y="31684"/>
                  </a:cubicBezTo>
                  <a:cubicBezTo>
                    <a:pt x="24106" y="32978"/>
                    <a:pt x="22923" y="34420"/>
                    <a:pt x="21000" y="35085"/>
                  </a:cubicBezTo>
                  <a:cubicBezTo>
                    <a:pt x="20556" y="35233"/>
                    <a:pt x="20150" y="35307"/>
                    <a:pt x="19706" y="35307"/>
                  </a:cubicBezTo>
                  <a:cubicBezTo>
                    <a:pt x="18005" y="35307"/>
                    <a:pt x="16490" y="34198"/>
                    <a:pt x="15417" y="33126"/>
                  </a:cubicBezTo>
                  <a:cubicBezTo>
                    <a:pt x="14308" y="32054"/>
                    <a:pt x="13643" y="31019"/>
                    <a:pt x="13643" y="30982"/>
                  </a:cubicBezTo>
                  <a:cubicBezTo>
                    <a:pt x="13569" y="30871"/>
                    <a:pt x="13569" y="30760"/>
                    <a:pt x="13643" y="30649"/>
                  </a:cubicBezTo>
                  <a:cubicBezTo>
                    <a:pt x="13680" y="30575"/>
                    <a:pt x="13791" y="30501"/>
                    <a:pt x="13902" y="30501"/>
                  </a:cubicBezTo>
                  <a:cubicBezTo>
                    <a:pt x="13902" y="30501"/>
                    <a:pt x="13939" y="30501"/>
                    <a:pt x="13939" y="30538"/>
                  </a:cubicBezTo>
                  <a:lnTo>
                    <a:pt x="14160" y="30538"/>
                  </a:lnTo>
                  <a:cubicBezTo>
                    <a:pt x="14641" y="30057"/>
                    <a:pt x="15750" y="29059"/>
                    <a:pt x="16601" y="29059"/>
                  </a:cubicBezTo>
                  <a:cubicBezTo>
                    <a:pt x="17710" y="29059"/>
                    <a:pt x="19447" y="29873"/>
                    <a:pt x="19447" y="29873"/>
                  </a:cubicBezTo>
                  <a:cubicBezTo>
                    <a:pt x="19447" y="29873"/>
                    <a:pt x="20261" y="28763"/>
                    <a:pt x="21518" y="28616"/>
                  </a:cubicBezTo>
                  <a:cubicBezTo>
                    <a:pt x="21629" y="28579"/>
                    <a:pt x="21776" y="28579"/>
                    <a:pt x="21887" y="28579"/>
                  </a:cubicBezTo>
                  <a:close/>
                  <a:moveTo>
                    <a:pt x="16896" y="0"/>
                  </a:moveTo>
                  <a:cubicBezTo>
                    <a:pt x="13754" y="0"/>
                    <a:pt x="10242" y="1072"/>
                    <a:pt x="6729" y="3956"/>
                  </a:cubicBezTo>
                  <a:cubicBezTo>
                    <a:pt x="2071" y="7838"/>
                    <a:pt x="518" y="13901"/>
                    <a:pt x="1" y="17044"/>
                  </a:cubicBezTo>
                  <a:cubicBezTo>
                    <a:pt x="149" y="17376"/>
                    <a:pt x="260" y="17746"/>
                    <a:pt x="407" y="18079"/>
                  </a:cubicBezTo>
                  <a:cubicBezTo>
                    <a:pt x="2478" y="22959"/>
                    <a:pt x="4437" y="27654"/>
                    <a:pt x="7321" y="32017"/>
                  </a:cubicBezTo>
                  <a:cubicBezTo>
                    <a:pt x="8874" y="34346"/>
                    <a:pt x="10796" y="36601"/>
                    <a:pt x="12940" y="38265"/>
                  </a:cubicBezTo>
                  <a:cubicBezTo>
                    <a:pt x="15085" y="39929"/>
                    <a:pt x="17451" y="41001"/>
                    <a:pt x="19854" y="41001"/>
                  </a:cubicBezTo>
                  <a:cubicBezTo>
                    <a:pt x="20741" y="41001"/>
                    <a:pt x="21629" y="40853"/>
                    <a:pt x="22553" y="40557"/>
                  </a:cubicBezTo>
                  <a:cubicBezTo>
                    <a:pt x="23921" y="40076"/>
                    <a:pt x="25363" y="38782"/>
                    <a:pt x="26694" y="36860"/>
                  </a:cubicBezTo>
                  <a:cubicBezTo>
                    <a:pt x="28024" y="34938"/>
                    <a:pt x="29244" y="32424"/>
                    <a:pt x="30317" y="29614"/>
                  </a:cubicBezTo>
                  <a:cubicBezTo>
                    <a:pt x="32239" y="24401"/>
                    <a:pt x="33570" y="18116"/>
                    <a:pt x="33755" y="12496"/>
                  </a:cubicBezTo>
                  <a:cubicBezTo>
                    <a:pt x="31648" y="7283"/>
                    <a:pt x="27692" y="3771"/>
                    <a:pt x="24216" y="1886"/>
                  </a:cubicBezTo>
                  <a:cubicBezTo>
                    <a:pt x="22146" y="777"/>
                    <a:pt x="19669" y="0"/>
                    <a:pt x="168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7"/>
            <p:cNvSpPr/>
            <p:nvPr/>
          </p:nvSpPr>
          <p:spPr>
            <a:xfrm>
              <a:off x="2395400" y="758475"/>
              <a:ext cx="930750" cy="1366100"/>
            </a:xfrm>
            <a:custGeom>
              <a:rect b="b" l="l" r="r" t="t"/>
              <a:pathLst>
                <a:path extrusionOk="0" h="54644" w="3723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95"/>
                    <a:pt x="36638" y="24179"/>
                  </a:cubicBezTo>
                  <a:cubicBezTo>
                    <a:pt x="36638" y="30132"/>
                    <a:pt x="35270" y="37008"/>
                    <a:pt x="33163" y="42628"/>
                  </a:cubicBezTo>
                  <a:cubicBezTo>
                    <a:pt x="32090" y="45438"/>
                    <a:pt x="30870" y="47952"/>
                    <a:pt x="29540" y="49874"/>
                  </a:cubicBezTo>
                  <a:cubicBezTo>
                    <a:pt x="28209" y="51796"/>
                    <a:pt x="26767" y="53090"/>
                    <a:pt x="25399" y="53571"/>
                  </a:cubicBezTo>
                  <a:cubicBezTo>
                    <a:pt x="24475" y="53867"/>
                    <a:pt x="23587" y="54015"/>
                    <a:pt x="22700" y="54015"/>
                  </a:cubicBezTo>
                  <a:cubicBezTo>
                    <a:pt x="20297" y="54015"/>
                    <a:pt x="17931" y="52943"/>
                    <a:pt x="15786" y="51279"/>
                  </a:cubicBezTo>
                  <a:cubicBezTo>
                    <a:pt x="13642" y="49615"/>
                    <a:pt x="11720" y="47360"/>
                    <a:pt x="10167" y="45031"/>
                  </a:cubicBezTo>
                  <a:cubicBezTo>
                    <a:pt x="7283" y="40668"/>
                    <a:pt x="5324" y="35973"/>
                    <a:pt x="3253" y="31093"/>
                  </a:cubicBezTo>
                  <a:cubicBezTo>
                    <a:pt x="1664" y="27285"/>
                    <a:pt x="592" y="229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3107"/>
                    <a:pt x="1072" y="27470"/>
                    <a:pt x="2699" y="31352"/>
                  </a:cubicBezTo>
                  <a:cubicBezTo>
                    <a:pt x="4769" y="36232"/>
                    <a:pt x="6729" y="40927"/>
                    <a:pt x="9649" y="45401"/>
                  </a:cubicBezTo>
                  <a:cubicBezTo>
                    <a:pt x="11239" y="47767"/>
                    <a:pt x="13199" y="50059"/>
                    <a:pt x="15417" y="51760"/>
                  </a:cubicBezTo>
                  <a:cubicBezTo>
                    <a:pt x="17598" y="53497"/>
                    <a:pt x="20112" y="54643"/>
                    <a:pt x="22700" y="54643"/>
                  </a:cubicBezTo>
                  <a:cubicBezTo>
                    <a:pt x="23661" y="54643"/>
                    <a:pt x="24622" y="54458"/>
                    <a:pt x="25584" y="54126"/>
                  </a:cubicBezTo>
                  <a:cubicBezTo>
                    <a:pt x="27173" y="53608"/>
                    <a:pt x="28652" y="52203"/>
                    <a:pt x="30020" y="50207"/>
                  </a:cubicBezTo>
                  <a:cubicBezTo>
                    <a:pt x="34161" y="44328"/>
                    <a:pt x="37229" y="33237"/>
                    <a:pt x="37229" y="24179"/>
                  </a:cubicBezTo>
                  <a:cubicBezTo>
                    <a:pt x="37229" y="23995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7"/>
            <p:cNvSpPr/>
            <p:nvPr/>
          </p:nvSpPr>
          <p:spPr>
            <a:xfrm>
              <a:off x="2828875" y="1628375"/>
              <a:ext cx="212600" cy="129250"/>
            </a:xfrm>
            <a:custGeom>
              <a:rect b="b" l="l" r="r" t="t"/>
              <a:pathLst>
                <a:path extrusionOk="0" h="5170" w="8504">
                  <a:moveTo>
                    <a:pt x="6880" y="1"/>
                  </a:moveTo>
                  <a:cubicBezTo>
                    <a:pt x="6784" y="1"/>
                    <a:pt x="6682" y="40"/>
                    <a:pt x="6618" y="105"/>
                  </a:cubicBezTo>
                  <a:cubicBezTo>
                    <a:pt x="6544" y="253"/>
                    <a:pt x="6544" y="438"/>
                    <a:pt x="6692" y="549"/>
                  </a:cubicBezTo>
                  <a:cubicBezTo>
                    <a:pt x="6766" y="585"/>
                    <a:pt x="7062" y="881"/>
                    <a:pt x="7357" y="1251"/>
                  </a:cubicBezTo>
                  <a:cubicBezTo>
                    <a:pt x="7616" y="1621"/>
                    <a:pt x="7875" y="2138"/>
                    <a:pt x="7875" y="2619"/>
                  </a:cubicBezTo>
                  <a:cubicBezTo>
                    <a:pt x="7875" y="2730"/>
                    <a:pt x="7875" y="2841"/>
                    <a:pt x="7838" y="2952"/>
                  </a:cubicBezTo>
                  <a:cubicBezTo>
                    <a:pt x="7764" y="3284"/>
                    <a:pt x="7653" y="3469"/>
                    <a:pt x="7579" y="3543"/>
                  </a:cubicBezTo>
                  <a:cubicBezTo>
                    <a:pt x="7468" y="3617"/>
                    <a:pt x="7431" y="3617"/>
                    <a:pt x="7357" y="3617"/>
                  </a:cubicBezTo>
                  <a:cubicBezTo>
                    <a:pt x="7283" y="3617"/>
                    <a:pt x="7173" y="3617"/>
                    <a:pt x="7136" y="3580"/>
                  </a:cubicBezTo>
                  <a:lnTo>
                    <a:pt x="7062" y="3543"/>
                  </a:lnTo>
                  <a:cubicBezTo>
                    <a:pt x="7009" y="3517"/>
                    <a:pt x="6939" y="3491"/>
                    <a:pt x="6875" y="3491"/>
                  </a:cubicBezTo>
                  <a:cubicBezTo>
                    <a:pt x="6849" y="3491"/>
                    <a:pt x="6824" y="3495"/>
                    <a:pt x="6803" y="3506"/>
                  </a:cubicBezTo>
                  <a:cubicBezTo>
                    <a:pt x="6692" y="3506"/>
                    <a:pt x="6655" y="3580"/>
                    <a:pt x="6581" y="3654"/>
                  </a:cubicBezTo>
                  <a:cubicBezTo>
                    <a:pt x="6544" y="3728"/>
                    <a:pt x="6248" y="4172"/>
                    <a:pt x="5065" y="4467"/>
                  </a:cubicBezTo>
                  <a:cubicBezTo>
                    <a:pt x="4732" y="4541"/>
                    <a:pt x="4400" y="4541"/>
                    <a:pt x="4067" y="4541"/>
                  </a:cubicBezTo>
                  <a:cubicBezTo>
                    <a:pt x="3586" y="4541"/>
                    <a:pt x="3180" y="4504"/>
                    <a:pt x="2847" y="4430"/>
                  </a:cubicBezTo>
                  <a:cubicBezTo>
                    <a:pt x="2699" y="4393"/>
                    <a:pt x="2588" y="4357"/>
                    <a:pt x="2477" y="4320"/>
                  </a:cubicBezTo>
                  <a:lnTo>
                    <a:pt x="2403" y="4320"/>
                  </a:lnTo>
                  <a:lnTo>
                    <a:pt x="2366" y="4283"/>
                  </a:lnTo>
                  <a:cubicBezTo>
                    <a:pt x="2292" y="4283"/>
                    <a:pt x="2218" y="4283"/>
                    <a:pt x="2145" y="4320"/>
                  </a:cubicBezTo>
                  <a:cubicBezTo>
                    <a:pt x="2145" y="4320"/>
                    <a:pt x="1886" y="4393"/>
                    <a:pt x="1627" y="4393"/>
                  </a:cubicBezTo>
                  <a:cubicBezTo>
                    <a:pt x="1479" y="4393"/>
                    <a:pt x="1331" y="4393"/>
                    <a:pt x="1183" y="4320"/>
                  </a:cubicBezTo>
                  <a:cubicBezTo>
                    <a:pt x="1035" y="4246"/>
                    <a:pt x="888" y="4135"/>
                    <a:pt x="777" y="3950"/>
                  </a:cubicBezTo>
                  <a:cubicBezTo>
                    <a:pt x="666" y="3802"/>
                    <a:pt x="629" y="3617"/>
                    <a:pt x="629" y="3358"/>
                  </a:cubicBezTo>
                  <a:cubicBezTo>
                    <a:pt x="629" y="2952"/>
                    <a:pt x="777" y="2471"/>
                    <a:pt x="924" y="2064"/>
                  </a:cubicBezTo>
                  <a:cubicBezTo>
                    <a:pt x="1035" y="1879"/>
                    <a:pt x="1109" y="1695"/>
                    <a:pt x="1146" y="1584"/>
                  </a:cubicBezTo>
                  <a:cubicBezTo>
                    <a:pt x="1183" y="1547"/>
                    <a:pt x="1220" y="1473"/>
                    <a:pt x="1220" y="1473"/>
                  </a:cubicBezTo>
                  <a:lnTo>
                    <a:pt x="1257" y="1399"/>
                  </a:lnTo>
                  <a:cubicBezTo>
                    <a:pt x="1331" y="1251"/>
                    <a:pt x="1294" y="1066"/>
                    <a:pt x="1146" y="992"/>
                  </a:cubicBezTo>
                  <a:cubicBezTo>
                    <a:pt x="1097" y="968"/>
                    <a:pt x="1044" y="955"/>
                    <a:pt x="992" y="955"/>
                  </a:cubicBezTo>
                  <a:cubicBezTo>
                    <a:pt x="888" y="955"/>
                    <a:pt x="789" y="1004"/>
                    <a:pt x="740" y="1103"/>
                  </a:cubicBezTo>
                  <a:cubicBezTo>
                    <a:pt x="703" y="1103"/>
                    <a:pt x="555" y="1399"/>
                    <a:pt x="370" y="1842"/>
                  </a:cubicBezTo>
                  <a:cubicBezTo>
                    <a:pt x="185" y="2249"/>
                    <a:pt x="0" y="2804"/>
                    <a:pt x="0" y="3358"/>
                  </a:cubicBezTo>
                  <a:cubicBezTo>
                    <a:pt x="0" y="3691"/>
                    <a:pt x="74" y="4024"/>
                    <a:pt x="259" y="4283"/>
                  </a:cubicBezTo>
                  <a:cubicBezTo>
                    <a:pt x="444" y="4578"/>
                    <a:pt x="666" y="4763"/>
                    <a:pt x="924" y="4874"/>
                  </a:cubicBezTo>
                  <a:cubicBezTo>
                    <a:pt x="1183" y="4985"/>
                    <a:pt x="1405" y="5022"/>
                    <a:pt x="1627" y="5022"/>
                  </a:cubicBezTo>
                  <a:cubicBezTo>
                    <a:pt x="1934" y="5022"/>
                    <a:pt x="2171" y="4951"/>
                    <a:pt x="2287" y="4907"/>
                  </a:cubicBezTo>
                  <a:lnTo>
                    <a:pt x="2287" y="4907"/>
                  </a:lnTo>
                  <a:cubicBezTo>
                    <a:pt x="2545" y="4985"/>
                    <a:pt x="3248" y="5170"/>
                    <a:pt x="4067" y="5170"/>
                  </a:cubicBezTo>
                  <a:cubicBezTo>
                    <a:pt x="4437" y="5170"/>
                    <a:pt x="4806" y="5133"/>
                    <a:pt x="5176" y="5059"/>
                  </a:cubicBezTo>
                  <a:cubicBezTo>
                    <a:pt x="6212" y="4832"/>
                    <a:pt x="6730" y="4432"/>
                    <a:pt x="6966" y="4178"/>
                  </a:cubicBezTo>
                  <a:lnTo>
                    <a:pt x="6966" y="4178"/>
                  </a:lnTo>
                  <a:cubicBezTo>
                    <a:pt x="7072" y="4214"/>
                    <a:pt x="7205" y="4246"/>
                    <a:pt x="7357" y="4246"/>
                  </a:cubicBezTo>
                  <a:cubicBezTo>
                    <a:pt x="7542" y="4246"/>
                    <a:pt x="7801" y="4172"/>
                    <a:pt x="7986" y="3987"/>
                  </a:cubicBezTo>
                  <a:cubicBezTo>
                    <a:pt x="8208" y="3765"/>
                    <a:pt x="8356" y="3469"/>
                    <a:pt x="8430" y="3063"/>
                  </a:cubicBezTo>
                  <a:cubicBezTo>
                    <a:pt x="8466" y="2915"/>
                    <a:pt x="8503" y="2767"/>
                    <a:pt x="8503" y="2619"/>
                  </a:cubicBezTo>
                  <a:cubicBezTo>
                    <a:pt x="8503" y="1879"/>
                    <a:pt x="8134" y="1251"/>
                    <a:pt x="7764" y="807"/>
                  </a:cubicBezTo>
                  <a:cubicBezTo>
                    <a:pt x="7431" y="327"/>
                    <a:pt x="7062" y="68"/>
                    <a:pt x="7062" y="68"/>
                  </a:cubicBezTo>
                  <a:cubicBezTo>
                    <a:pt x="7015" y="21"/>
                    <a:pt x="6949" y="1"/>
                    <a:pt x="688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7"/>
            <p:cNvSpPr/>
            <p:nvPr/>
          </p:nvSpPr>
          <p:spPr>
            <a:xfrm>
              <a:off x="2814075" y="1814925"/>
              <a:ext cx="290250" cy="143775"/>
            </a:xfrm>
            <a:custGeom>
              <a:rect b="b" l="l" r="r" t="t"/>
              <a:pathLst>
                <a:path extrusionOk="0" h="5751" w="11610">
                  <a:moveTo>
                    <a:pt x="11609" y="0"/>
                  </a:moveTo>
                  <a:cubicBezTo>
                    <a:pt x="11609" y="0"/>
                    <a:pt x="8200" y="1857"/>
                    <a:pt x="3239" y="1857"/>
                  </a:cubicBezTo>
                  <a:cubicBezTo>
                    <a:pt x="2220" y="1857"/>
                    <a:pt x="1135" y="1779"/>
                    <a:pt x="1" y="1590"/>
                  </a:cubicBezTo>
                  <a:lnTo>
                    <a:pt x="1" y="1590"/>
                  </a:lnTo>
                  <a:cubicBezTo>
                    <a:pt x="1" y="1590"/>
                    <a:pt x="2638" y="5751"/>
                    <a:pt x="5799" y="5751"/>
                  </a:cubicBezTo>
                  <a:cubicBezTo>
                    <a:pt x="6189" y="5751"/>
                    <a:pt x="6587" y="5688"/>
                    <a:pt x="6988" y="5546"/>
                  </a:cubicBezTo>
                  <a:cubicBezTo>
                    <a:pt x="10648" y="4289"/>
                    <a:pt x="11609" y="0"/>
                    <a:pt x="11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7"/>
            <p:cNvSpPr/>
            <p:nvPr/>
          </p:nvSpPr>
          <p:spPr>
            <a:xfrm>
              <a:off x="2830725" y="1828775"/>
              <a:ext cx="260650" cy="122025"/>
            </a:xfrm>
            <a:custGeom>
              <a:rect b="b" l="l" r="r" t="t"/>
              <a:pathLst>
                <a:path extrusionOk="0" h="4881" w="10426">
                  <a:moveTo>
                    <a:pt x="10426" y="1"/>
                  </a:moveTo>
                  <a:lnTo>
                    <a:pt x="10426" y="1"/>
                  </a:lnTo>
                  <a:cubicBezTo>
                    <a:pt x="9206" y="555"/>
                    <a:pt x="6359" y="1590"/>
                    <a:pt x="2588" y="1590"/>
                  </a:cubicBezTo>
                  <a:cubicBezTo>
                    <a:pt x="1775" y="1590"/>
                    <a:pt x="887" y="1553"/>
                    <a:pt x="0" y="1442"/>
                  </a:cubicBezTo>
                  <a:lnTo>
                    <a:pt x="0" y="1442"/>
                  </a:lnTo>
                  <a:cubicBezTo>
                    <a:pt x="0" y="1442"/>
                    <a:pt x="37" y="1479"/>
                    <a:pt x="37" y="1479"/>
                  </a:cubicBezTo>
                  <a:cubicBezTo>
                    <a:pt x="333" y="1886"/>
                    <a:pt x="740" y="2367"/>
                    <a:pt x="1257" y="2884"/>
                  </a:cubicBezTo>
                  <a:cubicBezTo>
                    <a:pt x="2292" y="3919"/>
                    <a:pt x="3697" y="4881"/>
                    <a:pt x="5139" y="4881"/>
                  </a:cubicBezTo>
                  <a:cubicBezTo>
                    <a:pt x="5509" y="4881"/>
                    <a:pt x="5842" y="4844"/>
                    <a:pt x="6211" y="4696"/>
                  </a:cubicBezTo>
                  <a:cubicBezTo>
                    <a:pt x="7838" y="4141"/>
                    <a:pt x="8910" y="2958"/>
                    <a:pt x="9613" y="1812"/>
                  </a:cubicBezTo>
                  <a:cubicBezTo>
                    <a:pt x="10019" y="1147"/>
                    <a:pt x="10278" y="481"/>
                    <a:pt x="10426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7"/>
            <p:cNvSpPr/>
            <p:nvPr/>
          </p:nvSpPr>
          <p:spPr>
            <a:xfrm>
              <a:off x="2805750" y="1806900"/>
              <a:ext cx="306900" cy="159625"/>
            </a:xfrm>
            <a:custGeom>
              <a:rect b="b" l="l" r="r" t="t"/>
              <a:pathLst>
                <a:path extrusionOk="0" h="6385" w="12276">
                  <a:moveTo>
                    <a:pt x="11443" y="879"/>
                  </a:moveTo>
                  <a:cubicBezTo>
                    <a:pt x="11288" y="1343"/>
                    <a:pt x="11019" y="2008"/>
                    <a:pt x="10612" y="2687"/>
                  </a:cubicBezTo>
                  <a:cubicBezTo>
                    <a:pt x="9909" y="3833"/>
                    <a:pt x="8837" y="5016"/>
                    <a:pt x="7210" y="5571"/>
                  </a:cubicBezTo>
                  <a:cubicBezTo>
                    <a:pt x="6841" y="5719"/>
                    <a:pt x="6508" y="5756"/>
                    <a:pt x="6138" y="5756"/>
                  </a:cubicBezTo>
                  <a:cubicBezTo>
                    <a:pt x="4696" y="5756"/>
                    <a:pt x="3291" y="4794"/>
                    <a:pt x="2256" y="3759"/>
                  </a:cubicBezTo>
                  <a:cubicBezTo>
                    <a:pt x="1739" y="3242"/>
                    <a:pt x="1332" y="2761"/>
                    <a:pt x="1036" y="2354"/>
                  </a:cubicBezTo>
                  <a:cubicBezTo>
                    <a:pt x="1024" y="2339"/>
                    <a:pt x="1012" y="2324"/>
                    <a:pt x="1000" y="2309"/>
                  </a:cubicBezTo>
                  <a:lnTo>
                    <a:pt x="1000" y="2309"/>
                  </a:lnTo>
                  <a:cubicBezTo>
                    <a:pt x="1908" y="2419"/>
                    <a:pt x="2771" y="2465"/>
                    <a:pt x="3587" y="2465"/>
                  </a:cubicBezTo>
                  <a:cubicBezTo>
                    <a:pt x="7348" y="2465"/>
                    <a:pt x="10219" y="1410"/>
                    <a:pt x="11443" y="879"/>
                  </a:cubicBezTo>
                  <a:close/>
                  <a:moveTo>
                    <a:pt x="11932" y="1"/>
                  </a:moveTo>
                  <a:cubicBezTo>
                    <a:pt x="11886" y="1"/>
                    <a:pt x="11841" y="10"/>
                    <a:pt x="11795" y="25"/>
                  </a:cubicBezTo>
                  <a:lnTo>
                    <a:pt x="11758" y="62"/>
                  </a:lnTo>
                  <a:cubicBezTo>
                    <a:pt x="11388" y="247"/>
                    <a:pt x="8171" y="1874"/>
                    <a:pt x="3587" y="1874"/>
                  </a:cubicBezTo>
                  <a:cubicBezTo>
                    <a:pt x="2589" y="1874"/>
                    <a:pt x="1517" y="1800"/>
                    <a:pt x="371" y="1615"/>
                  </a:cubicBezTo>
                  <a:cubicBezTo>
                    <a:pt x="343" y="1606"/>
                    <a:pt x="315" y="1601"/>
                    <a:pt x="288" y="1601"/>
                  </a:cubicBezTo>
                  <a:cubicBezTo>
                    <a:pt x="207" y="1601"/>
                    <a:pt x="130" y="1643"/>
                    <a:pt x="75" y="1726"/>
                  </a:cubicBezTo>
                  <a:cubicBezTo>
                    <a:pt x="1" y="1837"/>
                    <a:pt x="1" y="1948"/>
                    <a:pt x="75" y="2059"/>
                  </a:cubicBezTo>
                  <a:cubicBezTo>
                    <a:pt x="75" y="2096"/>
                    <a:pt x="740" y="3131"/>
                    <a:pt x="1849" y="4203"/>
                  </a:cubicBezTo>
                  <a:cubicBezTo>
                    <a:pt x="2922" y="5275"/>
                    <a:pt x="4437" y="6384"/>
                    <a:pt x="6138" y="6384"/>
                  </a:cubicBezTo>
                  <a:cubicBezTo>
                    <a:pt x="6582" y="6384"/>
                    <a:pt x="6988" y="6310"/>
                    <a:pt x="7432" y="6162"/>
                  </a:cubicBezTo>
                  <a:cubicBezTo>
                    <a:pt x="9355" y="5497"/>
                    <a:pt x="10538" y="4055"/>
                    <a:pt x="11277" y="2761"/>
                  </a:cubicBezTo>
                  <a:cubicBezTo>
                    <a:pt x="11979" y="1504"/>
                    <a:pt x="12238" y="395"/>
                    <a:pt x="12238" y="395"/>
                  </a:cubicBezTo>
                  <a:cubicBezTo>
                    <a:pt x="12275" y="247"/>
                    <a:pt x="12201" y="136"/>
                    <a:pt x="12127" y="62"/>
                  </a:cubicBezTo>
                  <a:cubicBezTo>
                    <a:pt x="12062" y="19"/>
                    <a:pt x="11997" y="1"/>
                    <a:pt x="1193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7"/>
            <p:cNvSpPr/>
            <p:nvPr/>
          </p:nvSpPr>
          <p:spPr>
            <a:xfrm>
              <a:off x="2814075" y="1798525"/>
              <a:ext cx="290250" cy="66100"/>
            </a:xfrm>
            <a:custGeom>
              <a:rect b="b" l="l" r="r" t="t"/>
              <a:pathLst>
                <a:path extrusionOk="0" h="2644" w="11610">
                  <a:moveTo>
                    <a:pt x="8052" y="0"/>
                  </a:moveTo>
                  <a:cubicBezTo>
                    <a:pt x="7895" y="0"/>
                    <a:pt x="7749" y="9"/>
                    <a:pt x="7617" y="28"/>
                  </a:cubicBezTo>
                  <a:cubicBezTo>
                    <a:pt x="6360" y="175"/>
                    <a:pt x="5546" y="1285"/>
                    <a:pt x="5546" y="1285"/>
                  </a:cubicBezTo>
                  <a:cubicBezTo>
                    <a:pt x="5546" y="1285"/>
                    <a:pt x="3809" y="471"/>
                    <a:pt x="2700" y="471"/>
                  </a:cubicBezTo>
                  <a:cubicBezTo>
                    <a:pt x="1590" y="471"/>
                    <a:pt x="1" y="2246"/>
                    <a:pt x="1" y="2246"/>
                  </a:cubicBezTo>
                  <a:cubicBezTo>
                    <a:pt x="1" y="2246"/>
                    <a:pt x="1748" y="2643"/>
                    <a:pt x="4072" y="2643"/>
                  </a:cubicBezTo>
                  <a:cubicBezTo>
                    <a:pt x="6397" y="2643"/>
                    <a:pt x="9299" y="2246"/>
                    <a:pt x="11609" y="656"/>
                  </a:cubicBezTo>
                  <a:cubicBezTo>
                    <a:pt x="11609" y="656"/>
                    <a:pt x="9433" y="0"/>
                    <a:pt x="80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7"/>
            <p:cNvSpPr/>
            <p:nvPr/>
          </p:nvSpPr>
          <p:spPr>
            <a:xfrm>
              <a:off x="2814075" y="1798275"/>
              <a:ext cx="290250" cy="65650"/>
            </a:xfrm>
            <a:custGeom>
              <a:rect b="b" l="l" r="r" t="t"/>
              <a:pathLst>
                <a:path extrusionOk="0" h="2626" w="11610">
                  <a:moveTo>
                    <a:pt x="7986" y="1"/>
                  </a:moveTo>
                  <a:cubicBezTo>
                    <a:pt x="7875" y="1"/>
                    <a:pt x="7728" y="1"/>
                    <a:pt x="7617" y="38"/>
                  </a:cubicBezTo>
                  <a:cubicBezTo>
                    <a:pt x="6360" y="185"/>
                    <a:pt x="5546" y="1295"/>
                    <a:pt x="5546" y="1295"/>
                  </a:cubicBezTo>
                  <a:cubicBezTo>
                    <a:pt x="5546" y="1295"/>
                    <a:pt x="3809" y="481"/>
                    <a:pt x="2700" y="481"/>
                  </a:cubicBezTo>
                  <a:cubicBezTo>
                    <a:pt x="1590" y="481"/>
                    <a:pt x="1" y="2256"/>
                    <a:pt x="1" y="2256"/>
                  </a:cubicBezTo>
                  <a:cubicBezTo>
                    <a:pt x="1" y="2256"/>
                    <a:pt x="1738" y="2625"/>
                    <a:pt x="4067" y="2625"/>
                  </a:cubicBezTo>
                  <a:cubicBezTo>
                    <a:pt x="6397" y="2625"/>
                    <a:pt x="9280" y="2256"/>
                    <a:pt x="11609" y="666"/>
                  </a:cubicBezTo>
                  <a:cubicBezTo>
                    <a:pt x="11609" y="666"/>
                    <a:pt x="9354" y="1"/>
                    <a:pt x="7986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7"/>
            <p:cNvSpPr/>
            <p:nvPr/>
          </p:nvSpPr>
          <p:spPr>
            <a:xfrm>
              <a:off x="2805750" y="1790875"/>
              <a:ext cx="305975" cy="81375"/>
            </a:xfrm>
            <a:custGeom>
              <a:rect b="b" l="l" r="r" t="t"/>
              <a:pathLst>
                <a:path extrusionOk="0" h="3255" w="12239">
                  <a:moveTo>
                    <a:pt x="8319" y="592"/>
                  </a:moveTo>
                  <a:cubicBezTo>
                    <a:pt x="8985" y="592"/>
                    <a:pt x="9872" y="777"/>
                    <a:pt x="10575" y="925"/>
                  </a:cubicBezTo>
                  <a:cubicBezTo>
                    <a:pt x="10806" y="971"/>
                    <a:pt x="11009" y="1018"/>
                    <a:pt x="11183" y="1064"/>
                  </a:cubicBezTo>
                  <a:lnTo>
                    <a:pt x="11183" y="1064"/>
                  </a:lnTo>
                  <a:cubicBezTo>
                    <a:pt x="9062" y="2285"/>
                    <a:pt x="6499" y="2626"/>
                    <a:pt x="4400" y="2626"/>
                  </a:cubicBezTo>
                  <a:cubicBezTo>
                    <a:pt x="3254" y="2626"/>
                    <a:pt x="2256" y="2552"/>
                    <a:pt x="1517" y="2441"/>
                  </a:cubicBezTo>
                  <a:cubicBezTo>
                    <a:pt x="1309" y="2418"/>
                    <a:pt x="1116" y="2380"/>
                    <a:pt x="955" y="2346"/>
                  </a:cubicBezTo>
                  <a:lnTo>
                    <a:pt x="955" y="2346"/>
                  </a:lnTo>
                  <a:cubicBezTo>
                    <a:pt x="1146" y="2167"/>
                    <a:pt x="1393" y="1947"/>
                    <a:pt x="1665" y="1738"/>
                  </a:cubicBezTo>
                  <a:cubicBezTo>
                    <a:pt x="1886" y="1554"/>
                    <a:pt x="2145" y="1406"/>
                    <a:pt x="2404" y="1295"/>
                  </a:cubicBezTo>
                  <a:cubicBezTo>
                    <a:pt x="2626" y="1184"/>
                    <a:pt x="2848" y="1110"/>
                    <a:pt x="3033" y="1110"/>
                  </a:cubicBezTo>
                  <a:cubicBezTo>
                    <a:pt x="3513" y="1110"/>
                    <a:pt x="4216" y="1295"/>
                    <a:pt x="4770" y="1480"/>
                  </a:cubicBezTo>
                  <a:cubicBezTo>
                    <a:pt x="5066" y="1591"/>
                    <a:pt x="5288" y="1664"/>
                    <a:pt x="5473" y="1738"/>
                  </a:cubicBezTo>
                  <a:cubicBezTo>
                    <a:pt x="5584" y="1775"/>
                    <a:pt x="5657" y="1812"/>
                    <a:pt x="5694" y="1849"/>
                  </a:cubicBezTo>
                  <a:lnTo>
                    <a:pt x="5768" y="1886"/>
                  </a:lnTo>
                  <a:cubicBezTo>
                    <a:pt x="5796" y="1896"/>
                    <a:pt x="5828" y="1900"/>
                    <a:pt x="5863" y="1900"/>
                  </a:cubicBezTo>
                  <a:cubicBezTo>
                    <a:pt x="5965" y="1900"/>
                    <a:pt x="6083" y="1859"/>
                    <a:pt x="6138" y="1775"/>
                  </a:cubicBezTo>
                  <a:cubicBezTo>
                    <a:pt x="6175" y="1701"/>
                    <a:pt x="6397" y="1443"/>
                    <a:pt x="6693" y="1184"/>
                  </a:cubicBezTo>
                  <a:cubicBezTo>
                    <a:pt x="7025" y="925"/>
                    <a:pt x="7469" y="703"/>
                    <a:pt x="7987" y="629"/>
                  </a:cubicBezTo>
                  <a:cubicBezTo>
                    <a:pt x="8098" y="592"/>
                    <a:pt x="8208" y="592"/>
                    <a:pt x="8319" y="592"/>
                  </a:cubicBezTo>
                  <a:close/>
                  <a:moveTo>
                    <a:pt x="7913" y="1"/>
                  </a:moveTo>
                  <a:cubicBezTo>
                    <a:pt x="7210" y="112"/>
                    <a:pt x="6619" y="444"/>
                    <a:pt x="6249" y="777"/>
                  </a:cubicBezTo>
                  <a:cubicBezTo>
                    <a:pt x="6067" y="941"/>
                    <a:pt x="5921" y="1095"/>
                    <a:pt x="5820" y="1210"/>
                  </a:cubicBezTo>
                  <a:lnTo>
                    <a:pt x="5820" y="1210"/>
                  </a:lnTo>
                  <a:cubicBezTo>
                    <a:pt x="5634" y="1135"/>
                    <a:pt x="5339" y="1018"/>
                    <a:pt x="4992" y="888"/>
                  </a:cubicBezTo>
                  <a:cubicBezTo>
                    <a:pt x="4400" y="703"/>
                    <a:pt x="3661" y="481"/>
                    <a:pt x="3033" y="481"/>
                  </a:cubicBezTo>
                  <a:cubicBezTo>
                    <a:pt x="2663" y="481"/>
                    <a:pt x="2330" y="629"/>
                    <a:pt x="1997" y="814"/>
                  </a:cubicBezTo>
                  <a:cubicBezTo>
                    <a:pt x="999" y="1332"/>
                    <a:pt x="112" y="2330"/>
                    <a:pt x="112" y="2330"/>
                  </a:cubicBezTo>
                  <a:cubicBezTo>
                    <a:pt x="38" y="2404"/>
                    <a:pt x="1" y="2515"/>
                    <a:pt x="38" y="2626"/>
                  </a:cubicBezTo>
                  <a:cubicBezTo>
                    <a:pt x="75" y="2737"/>
                    <a:pt x="149" y="2811"/>
                    <a:pt x="260" y="2848"/>
                  </a:cubicBezTo>
                  <a:cubicBezTo>
                    <a:pt x="260" y="2848"/>
                    <a:pt x="2034" y="3254"/>
                    <a:pt x="4400" y="3254"/>
                  </a:cubicBezTo>
                  <a:cubicBezTo>
                    <a:pt x="6767" y="3254"/>
                    <a:pt x="9724" y="2848"/>
                    <a:pt x="12090" y="1221"/>
                  </a:cubicBezTo>
                  <a:cubicBezTo>
                    <a:pt x="12201" y="1147"/>
                    <a:pt x="12238" y="1036"/>
                    <a:pt x="12238" y="888"/>
                  </a:cubicBezTo>
                  <a:cubicBezTo>
                    <a:pt x="12201" y="777"/>
                    <a:pt x="12127" y="703"/>
                    <a:pt x="12016" y="666"/>
                  </a:cubicBezTo>
                  <a:cubicBezTo>
                    <a:pt x="12016" y="666"/>
                    <a:pt x="11462" y="481"/>
                    <a:pt x="10722" y="334"/>
                  </a:cubicBezTo>
                  <a:cubicBezTo>
                    <a:pt x="9983" y="149"/>
                    <a:pt x="9059" y="1"/>
                    <a:pt x="831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7"/>
            <p:cNvSpPr/>
            <p:nvPr/>
          </p:nvSpPr>
          <p:spPr>
            <a:xfrm>
              <a:off x="3056225" y="1479400"/>
              <a:ext cx="52725" cy="99850"/>
            </a:xfrm>
            <a:custGeom>
              <a:rect b="b" l="l" r="r" t="t"/>
              <a:pathLst>
                <a:path extrusionOk="0" h="3994" w="2109">
                  <a:moveTo>
                    <a:pt x="999" y="1"/>
                  </a:moveTo>
                  <a:cubicBezTo>
                    <a:pt x="445" y="38"/>
                    <a:pt x="1" y="925"/>
                    <a:pt x="38" y="2034"/>
                  </a:cubicBezTo>
                  <a:cubicBezTo>
                    <a:pt x="38" y="3106"/>
                    <a:pt x="519" y="3994"/>
                    <a:pt x="1073" y="3994"/>
                  </a:cubicBezTo>
                  <a:cubicBezTo>
                    <a:pt x="1665" y="3957"/>
                    <a:pt x="2108" y="3069"/>
                    <a:pt x="2071" y="1960"/>
                  </a:cubicBezTo>
                  <a:cubicBezTo>
                    <a:pt x="2071" y="888"/>
                    <a:pt x="1591" y="1"/>
                    <a:pt x="99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7"/>
            <p:cNvSpPr/>
            <p:nvPr/>
          </p:nvSpPr>
          <p:spPr>
            <a:xfrm>
              <a:off x="2738300" y="1507125"/>
              <a:ext cx="52700" cy="99850"/>
            </a:xfrm>
            <a:custGeom>
              <a:rect b="b" l="l" r="r" t="t"/>
              <a:pathLst>
                <a:path extrusionOk="0" h="3994" w="2108">
                  <a:moveTo>
                    <a:pt x="998" y="1"/>
                  </a:moveTo>
                  <a:cubicBezTo>
                    <a:pt x="444" y="38"/>
                    <a:pt x="0" y="925"/>
                    <a:pt x="37" y="2034"/>
                  </a:cubicBezTo>
                  <a:cubicBezTo>
                    <a:pt x="37" y="3106"/>
                    <a:pt x="518" y="3994"/>
                    <a:pt x="1109" y="3994"/>
                  </a:cubicBezTo>
                  <a:cubicBezTo>
                    <a:pt x="1664" y="3957"/>
                    <a:pt x="2107" y="3069"/>
                    <a:pt x="2070" y="1997"/>
                  </a:cubicBezTo>
                  <a:cubicBezTo>
                    <a:pt x="2070" y="888"/>
                    <a:pt x="1590" y="1"/>
                    <a:pt x="99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7"/>
            <p:cNvSpPr/>
            <p:nvPr/>
          </p:nvSpPr>
          <p:spPr>
            <a:xfrm>
              <a:off x="2618125" y="1404550"/>
              <a:ext cx="187650" cy="83925"/>
            </a:xfrm>
            <a:custGeom>
              <a:rect b="b" l="l" r="r" t="t"/>
              <a:pathLst>
                <a:path extrusionOk="0" h="3357" w="7506">
                  <a:moveTo>
                    <a:pt x="6138" y="0"/>
                  </a:moveTo>
                  <a:cubicBezTo>
                    <a:pt x="3883" y="0"/>
                    <a:pt x="2367" y="702"/>
                    <a:pt x="1406" y="1442"/>
                  </a:cubicBezTo>
                  <a:cubicBezTo>
                    <a:pt x="482" y="2144"/>
                    <a:pt x="112" y="2884"/>
                    <a:pt x="75" y="2921"/>
                  </a:cubicBezTo>
                  <a:cubicBezTo>
                    <a:pt x="1" y="3069"/>
                    <a:pt x="75" y="3253"/>
                    <a:pt x="223" y="3327"/>
                  </a:cubicBezTo>
                  <a:cubicBezTo>
                    <a:pt x="262" y="3347"/>
                    <a:pt x="305" y="3356"/>
                    <a:pt x="347" y="3356"/>
                  </a:cubicBezTo>
                  <a:cubicBezTo>
                    <a:pt x="462" y="3356"/>
                    <a:pt x="575" y="3288"/>
                    <a:pt x="629" y="3180"/>
                  </a:cubicBezTo>
                  <a:cubicBezTo>
                    <a:pt x="666" y="3143"/>
                    <a:pt x="1036" y="2477"/>
                    <a:pt x="1886" y="1849"/>
                  </a:cubicBezTo>
                  <a:cubicBezTo>
                    <a:pt x="2737" y="1220"/>
                    <a:pt x="4068" y="629"/>
                    <a:pt x="6138" y="629"/>
                  </a:cubicBezTo>
                  <a:cubicBezTo>
                    <a:pt x="6471" y="629"/>
                    <a:pt x="6804" y="629"/>
                    <a:pt x="7173" y="666"/>
                  </a:cubicBezTo>
                  <a:cubicBezTo>
                    <a:pt x="7321" y="666"/>
                    <a:pt x="7506" y="555"/>
                    <a:pt x="7506" y="370"/>
                  </a:cubicBezTo>
                  <a:cubicBezTo>
                    <a:pt x="7506" y="222"/>
                    <a:pt x="7395" y="74"/>
                    <a:pt x="7210" y="37"/>
                  </a:cubicBezTo>
                  <a:cubicBezTo>
                    <a:pt x="6840" y="0"/>
                    <a:pt x="6508" y="0"/>
                    <a:pt x="61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7"/>
            <p:cNvSpPr/>
            <p:nvPr/>
          </p:nvSpPr>
          <p:spPr>
            <a:xfrm>
              <a:off x="2980450" y="1388825"/>
              <a:ext cx="199675" cy="71950"/>
            </a:xfrm>
            <a:custGeom>
              <a:rect b="b" l="l" r="r" t="t"/>
              <a:pathLst>
                <a:path extrusionOk="0" h="2878" w="7987">
                  <a:moveTo>
                    <a:pt x="2958" y="1"/>
                  </a:moveTo>
                  <a:cubicBezTo>
                    <a:pt x="1368" y="1"/>
                    <a:pt x="222" y="518"/>
                    <a:pt x="222" y="555"/>
                  </a:cubicBezTo>
                  <a:cubicBezTo>
                    <a:pt x="37" y="629"/>
                    <a:pt x="0" y="777"/>
                    <a:pt x="37" y="962"/>
                  </a:cubicBezTo>
                  <a:cubicBezTo>
                    <a:pt x="92" y="1070"/>
                    <a:pt x="205" y="1139"/>
                    <a:pt x="320" y="1139"/>
                  </a:cubicBezTo>
                  <a:cubicBezTo>
                    <a:pt x="362" y="1139"/>
                    <a:pt x="404" y="1129"/>
                    <a:pt x="444" y="1110"/>
                  </a:cubicBezTo>
                  <a:lnTo>
                    <a:pt x="481" y="1110"/>
                  </a:lnTo>
                  <a:cubicBezTo>
                    <a:pt x="555" y="1073"/>
                    <a:pt x="1627" y="629"/>
                    <a:pt x="2958" y="629"/>
                  </a:cubicBezTo>
                  <a:cubicBezTo>
                    <a:pt x="4326" y="629"/>
                    <a:pt x="5990" y="1073"/>
                    <a:pt x="7395" y="2773"/>
                  </a:cubicBezTo>
                  <a:cubicBezTo>
                    <a:pt x="7459" y="2838"/>
                    <a:pt x="7548" y="2877"/>
                    <a:pt x="7641" y="2877"/>
                  </a:cubicBezTo>
                  <a:cubicBezTo>
                    <a:pt x="7708" y="2877"/>
                    <a:pt x="7776" y="2857"/>
                    <a:pt x="7838" y="2810"/>
                  </a:cubicBezTo>
                  <a:cubicBezTo>
                    <a:pt x="7986" y="2699"/>
                    <a:pt x="7986" y="2515"/>
                    <a:pt x="7875" y="2367"/>
                  </a:cubicBezTo>
                  <a:cubicBezTo>
                    <a:pt x="6359" y="518"/>
                    <a:pt x="4437" y="1"/>
                    <a:pt x="295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7"/>
            <p:cNvSpPr/>
            <p:nvPr/>
          </p:nvSpPr>
          <p:spPr>
            <a:xfrm>
              <a:off x="2362125" y="766675"/>
              <a:ext cx="956625" cy="758050"/>
            </a:xfrm>
            <a:custGeom>
              <a:rect b="b" l="l" r="r" t="t"/>
              <a:pathLst>
                <a:path extrusionOk="0" h="30322" w="38265">
                  <a:moveTo>
                    <a:pt x="19641" y="0"/>
                  </a:moveTo>
                  <a:cubicBezTo>
                    <a:pt x="15611" y="0"/>
                    <a:pt x="10851" y="1781"/>
                    <a:pt x="7764" y="4294"/>
                  </a:cubicBezTo>
                  <a:lnTo>
                    <a:pt x="7727" y="4368"/>
                  </a:lnTo>
                  <a:cubicBezTo>
                    <a:pt x="0" y="10801"/>
                    <a:pt x="629" y="21744"/>
                    <a:pt x="4067" y="30321"/>
                  </a:cubicBezTo>
                  <a:cubicBezTo>
                    <a:pt x="4474" y="27401"/>
                    <a:pt x="5952" y="20783"/>
                    <a:pt x="10906" y="16642"/>
                  </a:cubicBezTo>
                  <a:cubicBezTo>
                    <a:pt x="14418" y="13746"/>
                    <a:pt x="17918" y="12680"/>
                    <a:pt x="21094" y="12680"/>
                  </a:cubicBezTo>
                  <a:cubicBezTo>
                    <a:pt x="23837" y="12680"/>
                    <a:pt x="26337" y="13475"/>
                    <a:pt x="28393" y="14572"/>
                  </a:cubicBezTo>
                  <a:cubicBezTo>
                    <a:pt x="32017" y="16531"/>
                    <a:pt x="36194" y="20265"/>
                    <a:pt x="38191" y="25922"/>
                  </a:cubicBezTo>
                  <a:cubicBezTo>
                    <a:pt x="38265" y="25034"/>
                    <a:pt x="38265" y="24184"/>
                    <a:pt x="38265" y="23334"/>
                  </a:cubicBezTo>
                  <a:cubicBezTo>
                    <a:pt x="38154" y="16383"/>
                    <a:pt x="35492" y="8730"/>
                    <a:pt x="30205" y="3961"/>
                  </a:cubicBezTo>
                  <a:cubicBezTo>
                    <a:pt x="27432" y="1410"/>
                    <a:pt x="23772" y="79"/>
                    <a:pt x="20001" y="5"/>
                  </a:cubicBezTo>
                  <a:cubicBezTo>
                    <a:pt x="19882" y="2"/>
                    <a:pt x="19762" y="0"/>
                    <a:pt x="1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7"/>
            <p:cNvSpPr/>
            <p:nvPr/>
          </p:nvSpPr>
          <p:spPr>
            <a:xfrm>
              <a:off x="2402775" y="765875"/>
              <a:ext cx="915975" cy="758850"/>
            </a:xfrm>
            <a:custGeom>
              <a:rect b="b" l="l" r="r" t="t"/>
              <a:pathLst>
                <a:path extrusionOk="0" h="30354" w="36639">
                  <a:moveTo>
                    <a:pt x="18116" y="0"/>
                  </a:moveTo>
                  <a:cubicBezTo>
                    <a:pt x="14050" y="0"/>
                    <a:pt x="9243" y="1775"/>
                    <a:pt x="6138" y="4326"/>
                  </a:cubicBezTo>
                  <a:lnTo>
                    <a:pt x="6101" y="4400"/>
                  </a:lnTo>
                  <a:cubicBezTo>
                    <a:pt x="1701" y="8060"/>
                    <a:pt x="1" y="13199"/>
                    <a:pt x="1" y="18523"/>
                  </a:cubicBezTo>
                  <a:cubicBezTo>
                    <a:pt x="1" y="22552"/>
                    <a:pt x="962" y="26656"/>
                    <a:pt x="2441" y="30353"/>
                  </a:cubicBezTo>
                  <a:cubicBezTo>
                    <a:pt x="2848" y="27433"/>
                    <a:pt x="4326" y="20815"/>
                    <a:pt x="9280" y="16674"/>
                  </a:cubicBezTo>
                  <a:cubicBezTo>
                    <a:pt x="12793" y="13790"/>
                    <a:pt x="16305" y="12718"/>
                    <a:pt x="19447" y="12718"/>
                  </a:cubicBezTo>
                  <a:cubicBezTo>
                    <a:pt x="22220" y="12718"/>
                    <a:pt x="24697" y="13495"/>
                    <a:pt x="26767" y="14604"/>
                  </a:cubicBezTo>
                  <a:cubicBezTo>
                    <a:pt x="30391" y="16563"/>
                    <a:pt x="34568" y="20297"/>
                    <a:pt x="36565" y="25954"/>
                  </a:cubicBezTo>
                  <a:cubicBezTo>
                    <a:pt x="36602" y="25214"/>
                    <a:pt x="36639" y="24512"/>
                    <a:pt x="36639" y="23846"/>
                  </a:cubicBezTo>
                  <a:cubicBezTo>
                    <a:pt x="36639" y="23662"/>
                    <a:pt x="36639" y="23514"/>
                    <a:pt x="36639" y="23366"/>
                  </a:cubicBezTo>
                  <a:cubicBezTo>
                    <a:pt x="36528" y="16415"/>
                    <a:pt x="33866" y="8762"/>
                    <a:pt x="28579" y="3993"/>
                  </a:cubicBezTo>
                  <a:cubicBezTo>
                    <a:pt x="25806" y="1442"/>
                    <a:pt x="22146" y="111"/>
                    <a:pt x="18375" y="37"/>
                  </a:cubicBezTo>
                  <a:cubicBezTo>
                    <a:pt x="18301" y="0"/>
                    <a:pt x="18190" y="0"/>
                    <a:pt x="18116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7"/>
            <p:cNvSpPr/>
            <p:nvPr/>
          </p:nvSpPr>
          <p:spPr>
            <a:xfrm>
              <a:off x="2395400" y="758475"/>
              <a:ext cx="930750" cy="773825"/>
            </a:xfrm>
            <a:custGeom>
              <a:rect b="b" l="l" r="r" t="t"/>
              <a:pathLst>
                <a:path extrusionOk="0" h="30953" w="37230">
                  <a:moveTo>
                    <a:pt x="18670" y="629"/>
                  </a:moveTo>
                  <a:cubicBezTo>
                    <a:pt x="22367" y="703"/>
                    <a:pt x="25953" y="2034"/>
                    <a:pt x="28689" y="4511"/>
                  </a:cubicBezTo>
                  <a:cubicBezTo>
                    <a:pt x="33865" y="9206"/>
                    <a:pt x="36527" y="16785"/>
                    <a:pt x="36601" y="23662"/>
                  </a:cubicBezTo>
                  <a:cubicBezTo>
                    <a:pt x="36638" y="23810"/>
                    <a:pt x="36638" y="23958"/>
                    <a:pt x="36638" y="24142"/>
                  </a:cubicBezTo>
                  <a:cubicBezTo>
                    <a:pt x="36638" y="24359"/>
                    <a:pt x="36634" y="24579"/>
                    <a:pt x="36627" y="24801"/>
                  </a:cubicBezTo>
                  <a:lnTo>
                    <a:pt x="36627" y="24801"/>
                  </a:lnTo>
                  <a:cubicBezTo>
                    <a:pt x="34452" y="19811"/>
                    <a:pt x="30612" y="16444"/>
                    <a:pt x="27210" y="14641"/>
                  </a:cubicBezTo>
                  <a:cubicBezTo>
                    <a:pt x="25103" y="13532"/>
                    <a:pt x="22552" y="12718"/>
                    <a:pt x="19742" y="12718"/>
                  </a:cubicBezTo>
                  <a:cubicBezTo>
                    <a:pt x="19691" y="12718"/>
                    <a:pt x="19639" y="12718"/>
                    <a:pt x="19587" y="12718"/>
                  </a:cubicBezTo>
                  <a:cubicBezTo>
                    <a:pt x="16411" y="12718"/>
                    <a:pt x="12883" y="13838"/>
                    <a:pt x="9391" y="16748"/>
                  </a:cubicBezTo>
                  <a:cubicBezTo>
                    <a:pt x="4897" y="20487"/>
                    <a:pt x="3226" y="26176"/>
                    <a:pt x="2622" y="29478"/>
                  </a:cubicBezTo>
                  <a:lnTo>
                    <a:pt x="2622" y="29478"/>
                  </a:lnTo>
                  <a:cubicBezTo>
                    <a:pt x="1378" y="26095"/>
                    <a:pt x="592" y="22396"/>
                    <a:pt x="592" y="18819"/>
                  </a:cubicBezTo>
                  <a:cubicBezTo>
                    <a:pt x="629" y="13569"/>
                    <a:pt x="2255" y="8541"/>
                    <a:pt x="6581" y="4918"/>
                  </a:cubicBezTo>
                  <a:lnTo>
                    <a:pt x="6655" y="4881"/>
                  </a:lnTo>
                  <a:cubicBezTo>
                    <a:pt x="9686" y="2367"/>
                    <a:pt x="14456" y="629"/>
                    <a:pt x="18411" y="629"/>
                  </a:cubicBezTo>
                  <a:close/>
                  <a:moveTo>
                    <a:pt x="18411" y="1"/>
                  </a:moveTo>
                  <a:cubicBezTo>
                    <a:pt x="14271" y="1"/>
                    <a:pt x="9428" y="1775"/>
                    <a:pt x="6248" y="4400"/>
                  </a:cubicBezTo>
                  <a:lnTo>
                    <a:pt x="6174" y="4437"/>
                  </a:lnTo>
                  <a:lnTo>
                    <a:pt x="6174" y="4474"/>
                  </a:lnTo>
                  <a:cubicBezTo>
                    <a:pt x="1701" y="8208"/>
                    <a:pt x="0" y="13421"/>
                    <a:pt x="0" y="18819"/>
                  </a:cubicBezTo>
                  <a:cubicBezTo>
                    <a:pt x="0" y="22885"/>
                    <a:pt x="961" y="27026"/>
                    <a:pt x="2477" y="30760"/>
                  </a:cubicBezTo>
                  <a:cubicBezTo>
                    <a:pt x="2509" y="30856"/>
                    <a:pt x="2624" y="30952"/>
                    <a:pt x="2727" y="30952"/>
                  </a:cubicBezTo>
                  <a:cubicBezTo>
                    <a:pt x="2742" y="30952"/>
                    <a:pt x="2758" y="30950"/>
                    <a:pt x="2773" y="30945"/>
                  </a:cubicBezTo>
                  <a:cubicBezTo>
                    <a:pt x="2921" y="30945"/>
                    <a:pt x="3032" y="30834"/>
                    <a:pt x="3069" y="30686"/>
                  </a:cubicBezTo>
                  <a:cubicBezTo>
                    <a:pt x="3438" y="27802"/>
                    <a:pt x="4917" y="21259"/>
                    <a:pt x="9797" y="17229"/>
                  </a:cubicBezTo>
                  <a:cubicBezTo>
                    <a:pt x="13235" y="14345"/>
                    <a:pt x="16637" y="13310"/>
                    <a:pt x="19742" y="13310"/>
                  </a:cubicBezTo>
                  <a:cubicBezTo>
                    <a:pt x="22441" y="13310"/>
                    <a:pt x="24918" y="14086"/>
                    <a:pt x="26915" y="15195"/>
                  </a:cubicBezTo>
                  <a:cubicBezTo>
                    <a:pt x="30501" y="17081"/>
                    <a:pt x="34604" y="20778"/>
                    <a:pt x="36601" y="26324"/>
                  </a:cubicBezTo>
                  <a:cubicBezTo>
                    <a:pt x="36638" y="26472"/>
                    <a:pt x="36786" y="26545"/>
                    <a:pt x="36934" y="26545"/>
                  </a:cubicBezTo>
                  <a:cubicBezTo>
                    <a:pt x="37082" y="26509"/>
                    <a:pt x="37192" y="26398"/>
                    <a:pt x="37192" y="26250"/>
                  </a:cubicBezTo>
                  <a:cubicBezTo>
                    <a:pt x="37229" y="25547"/>
                    <a:pt x="37229" y="24808"/>
                    <a:pt x="37229" y="24142"/>
                  </a:cubicBezTo>
                  <a:cubicBezTo>
                    <a:pt x="37229" y="23958"/>
                    <a:pt x="37229" y="23810"/>
                    <a:pt x="37229" y="23662"/>
                  </a:cubicBezTo>
                  <a:cubicBezTo>
                    <a:pt x="37155" y="16637"/>
                    <a:pt x="34420" y="8910"/>
                    <a:pt x="29096" y="4067"/>
                  </a:cubicBezTo>
                  <a:cubicBezTo>
                    <a:pt x="26249" y="1442"/>
                    <a:pt x="22515" y="74"/>
                    <a:pt x="1867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7"/>
            <p:cNvSpPr/>
            <p:nvPr/>
          </p:nvSpPr>
          <p:spPr>
            <a:xfrm>
              <a:off x="2412950" y="1071800"/>
              <a:ext cx="186725" cy="151600"/>
            </a:xfrm>
            <a:custGeom>
              <a:rect b="b" l="l" r="r" t="t"/>
              <a:pathLst>
                <a:path extrusionOk="0" h="6064" w="7469">
                  <a:moveTo>
                    <a:pt x="296" y="1"/>
                  </a:moveTo>
                  <a:cubicBezTo>
                    <a:pt x="111" y="1"/>
                    <a:pt x="0" y="148"/>
                    <a:pt x="0" y="333"/>
                  </a:cubicBezTo>
                  <a:cubicBezTo>
                    <a:pt x="0" y="370"/>
                    <a:pt x="111" y="1775"/>
                    <a:pt x="925" y="3180"/>
                  </a:cubicBezTo>
                  <a:cubicBezTo>
                    <a:pt x="1368" y="3919"/>
                    <a:pt x="1960" y="4622"/>
                    <a:pt x="2810" y="5176"/>
                  </a:cubicBezTo>
                  <a:cubicBezTo>
                    <a:pt x="3698" y="5731"/>
                    <a:pt x="4807" y="6064"/>
                    <a:pt x="6212" y="6064"/>
                  </a:cubicBezTo>
                  <a:cubicBezTo>
                    <a:pt x="6544" y="6064"/>
                    <a:pt x="6840" y="6064"/>
                    <a:pt x="7173" y="6027"/>
                  </a:cubicBezTo>
                  <a:cubicBezTo>
                    <a:pt x="7321" y="5990"/>
                    <a:pt x="7469" y="5842"/>
                    <a:pt x="7432" y="5694"/>
                  </a:cubicBezTo>
                  <a:cubicBezTo>
                    <a:pt x="7432" y="5509"/>
                    <a:pt x="7284" y="5398"/>
                    <a:pt x="7099" y="5398"/>
                  </a:cubicBezTo>
                  <a:cubicBezTo>
                    <a:pt x="6803" y="5435"/>
                    <a:pt x="6507" y="5472"/>
                    <a:pt x="6212" y="5472"/>
                  </a:cubicBezTo>
                  <a:cubicBezTo>
                    <a:pt x="4918" y="5472"/>
                    <a:pt x="3919" y="5140"/>
                    <a:pt x="3143" y="4659"/>
                  </a:cubicBezTo>
                  <a:cubicBezTo>
                    <a:pt x="1997" y="3919"/>
                    <a:pt x="1368" y="2847"/>
                    <a:pt x="1036" y="1923"/>
                  </a:cubicBezTo>
                  <a:cubicBezTo>
                    <a:pt x="851" y="1479"/>
                    <a:pt x="740" y="1036"/>
                    <a:pt x="666" y="740"/>
                  </a:cubicBezTo>
                  <a:cubicBezTo>
                    <a:pt x="666" y="592"/>
                    <a:pt x="629" y="481"/>
                    <a:pt x="629" y="407"/>
                  </a:cubicBezTo>
                  <a:lnTo>
                    <a:pt x="629" y="333"/>
                  </a:lnTo>
                  <a:lnTo>
                    <a:pt x="629" y="296"/>
                  </a:lnTo>
                  <a:cubicBezTo>
                    <a:pt x="592" y="111"/>
                    <a:pt x="444" y="1"/>
                    <a:pt x="29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7"/>
            <p:cNvSpPr/>
            <p:nvPr/>
          </p:nvSpPr>
          <p:spPr>
            <a:xfrm>
              <a:off x="2476725" y="948875"/>
              <a:ext cx="202425" cy="210750"/>
            </a:xfrm>
            <a:custGeom>
              <a:rect b="b" l="l" r="r" t="t"/>
              <a:pathLst>
                <a:path extrusionOk="0" h="8430" w="8097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296"/>
                    <a:pt x="0" y="407"/>
                    <a:pt x="0" y="555"/>
                  </a:cubicBezTo>
                  <a:cubicBezTo>
                    <a:pt x="0" y="1257"/>
                    <a:pt x="74" y="3217"/>
                    <a:pt x="999" y="4992"/>
                  </a:cubicBezTo>
                  <a:cubicBezTo>
                    <a:pt x="1479" y="5879"/>
                    <a:pt x="2145" y="6766"/>
                    <a:pt x="3143" y="7395"/>
                  </a:cubicBezTo>
                  <a:cubicBezTo>
                    <a:pt x="4141" y="8023"/>
                    <a:pt x="5435" y="8430"/>
                    <a:pt x="7099" y="8430"/>
                  </a:cubicBezTo>
                  <a:cubicBezTo>
                    <a:pt x="7321" y="8430"/>
                    <a:pt x="7542" y="8393"/>
                    <a:pt x="7801" y="8393"/>
                  </a:cubicBezTo>
                  <a:cubicBezTo>
                    <a:pt x="7949" y="8393"/>
                    <a:pt x="8097" y="8245"/>
                    <a:pt x="8060" y="8060"/>
                  </a:cubicBezTo>
                  <a:cubicBezTo>
                    <a:pt x="8060" y="7912"/>
                    <a:pt x="7912" y="7764"/>
                    <a:pt x="7764" y="7764"/>
                  </a:cubicBezTo>
                  <a:cubicBezTo>
                    <a:pt x="7542" y="7801"/>
                    <a:pt x="7321" y="7801"/>
                    <a:pt x="7099" y="7801"/>
                  </a:cubicBezTo>
                  <a:cubicBezTo>
                    <a:pt x="5546" y="7801"/>
                    <a:pt x="4363" y="7432"/>
                    <a:pt x="3476" y="6877"/>
                  </a:cubicBezTo>
                  <a:cubicBezTo>
                    <a:pt x="2145" y="6027"/>
                    <a:pt x="1442" y="4696"/>
                    <a:pt x="1036" y="3476"/>
                  </a:cubicBezTo>
                  <a:cubicBezTo>
                    <a:pt x="666" y="2219"/>
                    <a:pt x="592" y="1073"/>
                    <a:pt x="592" y="555"/>
                  </a:cubicBezTo>
                  <a:cubicBezTo>
                    <a:pt x="592" y="481"/>
                    <a:pt x="592" y="407"/>
                    <a:pt x="592" y="370"/>
                  </a:cubicBezTo>
                  <a:lnTo>
                    <a:pt x="592" y="333"/>
                  </a:lnTo>
                  <a:cubicBezTo>
                    <a:pt x="629" y="148"/>
                    <a:pt x="481" y="0"/>
                    <a:pt x="33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7"/>
            <p:cNvSpPr/>
            <p:nvPr/>
          </p:nvSpPr>
          <p:spPr>
            <a:xfrm>
              <a:off x="2547900" y="866825"/>
              <a:ext cx="254200" cy="232725"/>
            </a:xfrm>
            <a:custGeom>
              <a:rect b="b" l="l" r="r" t="t"/>
              <a:pathLst>
                <a:path extrusionOk="0" h="9309" w="10168">
                  <a:moveTo>
                    <a:pt x="346" y="0"/>
                  </a:moveTo>
                  <a:cubicBezTo>
                    <a:pt x="304" y="0"/>
                    <a:pt x="262" y="9"/>
                    <a:pt x="222" y="29"/>
                  </a:cubicBezTo>
                  <a:cubicBezTo>
                    <a:pt x="74" y="103"/>
                    <a:pt x="0" y="251"/>
                    <a:pt x="74" y="436"/>
                  </a:cubicBezTo>
                  <a:cubicBezTo>
                    <a:pt x="74" y="436"/>
                    <a:pt x="924" y="2580"/>
                    <a:pt x="2588" y="4761"/>
                  </a:cubicBezTo>
                  <a:cubicBezTo>
                    <a:pt x="3401" y="5870"/>
                    <a:pt x="4437" y="6980"/>
                    <a:pt x="5620" y="7830"/>
                  </a:cubicBezTo>
                  <a:cubicBezTo>
                    <a:pt x="6840" y="8680"/>
                    <a:pt x="8245" y="9272"/>
                    <a:pt x="9834" y="9309"/>
                  </a:cubicBezTo>
                  <a:cubicBezTo>
                    <a:pt x="10019" y="9309"/>
                    <a:pt x="10167" y="9161"/>
                    <a:pt x="10167" y="9013"/>
                  </a:cubicBezTo>
                  <a:cubicBezTo>
                    <a:pt x="10167" y="8828"/>
                    <a:pt x="10019" y="8680"/>
                    <a:pt x="9871" y="8680"/>
                  </a:cubicBezTo>
                  <a:cubicBezTo>
                    <a:pt x="8429" y="8643"/>
                    <a:pt x="7135" y="8126"/>
                    <a:pt x="5989" y="7312"/>
                  </a:cubicBezTo>
                  <a:cubicBezTo>
                    <a:pt x="4289" y="6129"/>
                    <a:pt x="2921" y="4318"/>
                    <a:pt x="2034" y="2839"/>
                  </a:cubicBezTo>
                  <a:cubicBezTo>
                    <a:pt x="1553" y="2099"/>
                    <a:pt x="1220" y="1434"/>
                    <a:pt x="998" y="953"/>
                  </a:cubicBezTo>
                  <a:cubicBezTo>
                    <a:pt x="850" y="732"/>
                    <a:pt x="777" y="510"/>
                    <a:pt x="703" y="399"/>
                  </a:cubicBezTo>
                  <a:cubicBezTo>
                    <a:pt x="703" y="325"/>
                    <a:pt x="666" y="288"/>
                    <a:pt x="666" y="251"/>
                  </a:cubicBezTo>
                  <a:lnTo>
                    <a:pt x="629" y="177"/>
                  </a:lnTo>
                  <a:cubicBezTo>
                    <a:pt x="575" y="69"/>
                    <a:pt x="461" y="0"/>
                    <a:pt x="34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7"/>
            <p:cNvSpPr/>
            <p:nvPr/>
          </p:nvSpPr>
          <p:spPr>
            <a:xfrm>
              <a:off x="2789125" y="769900"/>
              <a:ext cx="105400" cy="317825"/>
            </a:xfrm>
            <a:custGeom>
              <a:rect b="b" l="l" r="r" t="t"/>
              <a:pathLst>
                <a:path extrusionOk="0" h="12713" w="4216">
                  <a:moveTo>
                    <a:pt x="364" y="1"/>
                  </a:moveTo>
                  <a:cubicBezTo>
                    <a:pt x="280" y="1"/>
                    <a:pt x="191" y="39"/>
                    <a:pt x="111" y="98"/>
                  </a:cubicBezTo>
                  <a:cubicBezTo>
                    <a:pt x="0" y="246"/>
                    <a:pt x="37" y="431"/>
                    <a:pt x="148" y="542"/>
                  </a:cubicBezTo>
                  <a:cubicBezTo>
                    <a:pt x="333" y="727"/>
                    <a:pt x="3624" y="3832"/>
                    <a:pt x="3587" y="9156"/>
                  </a:cubicBezTo>
                  <a:cubicBezTo>
                    <a:pt x="3587" y="10154"/>
                    <a:pt x="3476" y="11189"/>
                    <a:pt x="3217" y="12335"/>
                  </a:cubicBezTo>
                  <a:cubicBezTo>
                    <a:pt x="3180" y="12483"/>
                    <a:pt x="3291" y="12668"/>
                    <a:pt x="3476" y="12705"/>
                  </a:cubicBezTo>
                  <a:cubicBezTo>
                    <a:pt x="3495" y="12710"/>
                    <a:pt x="3515" y="12712"/>
                    <a:pt x="3534" y="12712"/>
                  </a:cubicBezTo>
                  <a:cubicBezTo>
                    <a:pt x="3669" y="12712"/>
                    <a:pt x="3813" y="12607"/>
                    <a:pt x="3845" y="12446"/>
                  </a:cubicBezTo>
                  <a:cubicBezTo>
                    <a:pt x="4104" y="11300"/>
                    <a:pt x="4215" y="10191"/>
                    <a:pt x="4215" y="9156"/>
                  </a:cubicBezTo>
                  <a:cubicBezTo>
                    <a:pt x="4215" y="6272"/>
                    <a:pt x="3291" y="4017"/>
                    <a:pt x="2404" y="2464"/>
                  </a:cubicBezTo>
                  <a:cubicBezTo>
                    <a:pt x="1479" y="911"/>
                    <a:pt x="592" y="98"/>
                    <a:pt x="555" y="98"/>
                  </a:cubicBezTo>
                  <a:cubicBezTo>
                    <a:pt x="503" y="29"/>
                    <a:pt x="436" y="1"/>
                    <a:pt x="36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7"/>
            <p:cNvSpPr/>
            <p:nvPr/>
          </p:nvSpPr>
          <p:spPr>
            <a:xfrm>
              <a:off x="3008175" y="797525"/>
              <a:ext cx="96150" cy="329525"/>
            </a:xfrm>
            <a:custGeom>
              <a:rect b="b" l="l" r="r" t="t"/>
              <a:pathLst>
                <a:path extrusionOk="0" h="13181" w="3846">
                  <a:moveTo>
                    <a:pt x="349" y="1"/>
                  </a:moveTo>
                  <a:cubicBezTo>
                    <a:pt x="249" y="1"/>
                    <a:pt x="142" y="50"/>
                    <a:pt x="74" y="139"/>
                  </a:cubicBezTo>
                  <a:cubicBezTo>
                    <a:pt x="1" y="250"/>
                    <a:pt x="1" y="472"/>
                    <a:pt x="148" y="546"/>
                  </a:cubicBezTo>
                  <a:lnTo>
                    <a:pt x="185" y="583"/>
                  </a:lnTo>
                  <a:cubicBezTo>
                    <a:pt x="333" y="731"/>
                    <a:pt x="1110" y="1359"/>
                    <a:pt x="1812" y="2468"/>
                  </a:cubicBezTo>
                  <a:cubicBezTo>
                    <a:pt x="2551" y="3540"/>
                    <a:pt x="3217" y="5056"/>
                    <a:pt x="3217" y="6942"/>
                  </a:cubicBezTo>
                  <a:cubicBezTo>
                    <a:pt x="3217" y="8568"/>
                    <a:pt x="2699" y="10528"/>
                    <a:pt x="1184" y="12709"/>
                  </a:cubicBezTo>
                  <a:cubicBezTo>
                    <a:pt x="1110" y="12820"/>
                    <a:pt x="1147" y="13042"/>
                    <a:pt x="1258" y="13116"/>
                  </a:cubicBezTo>
                  <a:cubicBezTo>
                    <a:pt x="1316" y="13160"/>
                    <a:pt x="1380" y="13180"/>
                    <a:pt x="1443" y="13180"/>
                  </a:cubicBezTo>
                  <a:cubicBezTo>
                    <a:pt x="1540" y="13180"/>
                    <a:pt x="1634" y="13131"/>
                    <a:pt x="1701" y="13042"/>
                  </a:cubicBezTo>
                  <a:cubicBezTo>
                    <a:pt x="3254" y="10787"/>
                    <a:pt x="3845" y="8716"/>
                    <a:pt x="3845" y="6942"/>
                  </a:cubicBezTo>
                  <a:cubicBezTo>
                    <a:pt x="3845" y="4797"/>
                    <a:pt x="2995" y="3060"/>
                    <a:pt x="2182" y="1877"/>
                  </a:cubicBezTo>
                  <a:cubicBezTo>
                    <a:pt x="1368" y="731"/>
                    <a:pt x="555" y="102"/>
                    <a:pt x="518" y="65"/>
                  </a:cubicBezTo>
                  <a:cubicBezTo>
                    <a:pt x="474" y="21"/>
                    <a:pt x="413" y="1"/>
                    <a:pt x="34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7"/>
            <p:cNvSpPr/>
            <p:nvPr/>
          </p:nvSpPr>
          <p:spPr>
            <a:xfrm>
              <a:off x="3163450" y="1008025"/>
              <a:ext cx="75825" cy="198750"/>
            </a:xfrm>
            <a:custGeom>
              <a:rect b="b" l="l" r="r" t="t"/>
              <a:pathLst>
                <a:path extrusionOk="0" h="7950" w="3033">
                  <a:moveTo>
                    <a:pt x="2699" y="1"/>
                  </a:moveTo>
                  <a:cubicBezTo>
                    <a:pt x="2515" y="38"/>
                    <a:pt x="2404" y="185"/>
                    <a:pt x="2404" y="333"/>
                  </a:cubicBezTo>
                  <a:cubicBezTo>
                    <a:pt x="2404" y="592"/>
                    <a:pt x="2441" y="851"/>
                    <a:pt x="2441" y="1073"/>
                  </a:cubicBezTo>
                  <a:cubicBezTo>
                    <a:pt x="2441" y="3069"/>
                    <a:pt x="1849" y="4659"/>
                    <a:pt x="1258" y="5768"/>
                  </a:cubicBezTo>
                  <a:cubicBezTo>
                    <a:pt x="962" y="6323"/>
                    <a:pt x="666" y="6729"/>
                    <a:pt x="444" y="6988"/>
                  </a:cubicBezTo>
                  <a:cubicBezTo>
                    <a:pt x="333" y="7136"/>
                    <a:pt x="259" y="7247"/>
                    <a:pt x="185" y="7321"/>
                  </a:cubicBezTo>
                  <a:lnTo>
                    <a:pt x="111" y="7395"/>
                  </a:lnTo>
                  <a:lnTo>
                    <a:pt x="111" y="7432"/>
                  </a:lnTo>
                  <a:cubicBezTo>
                    <a:pt x="1" y="7543"/>
                    <a:pt x="1" y="7727"/>
                    <a:pt x="111" y="7838"/>
                  </a:cubicBezTo>
                  <a:cubicBezTo>
                    <a:pt x="167" y="7912"/>
                    <a:pt x="241" y="7949"/>
                    <a:pt x="319" y="7949"/>
                  </a:cubicBezTo>
                  <a:cubicBezTo>
                    <a:pt x="398" y="7949"/>
                    <a:pt x="481" y="7912"/>
                    <a:pt x="555" y="7838"/>
                  </a:cubicBezTo>
                  <a:cubicBezTo>
                    <a:pt x="555" y="7838"/>
                    <a:pt x="3032" y="5361"/>
                    <a:pt x="3032" y="1073"/>
                  </a:cubicBezTo>
                  <a:cubicBezTo>
                    <a:pt x="3032" y="814"/>
                    <a:pt x="3032" y="555"/>
                    <a:pt x="3032" y="296"/>
                  </a:cubicBezTo>
                  <a:cubicBezTo>
                    <a:pt x="2995" y="148"/>
                    <a:pt x="2847" y="1"/>
                    <a:pt x="269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7"/>
            <p:cNvSpPr/>
            <p:nvPr/>
          </p:nvSpPr>
          <p:spPr>
            <a:xfrm>
              <a:off x="3098750" y="2625175"/>
              <a:ext cx="1443725" cy="1942225"/>
            </a:xfrm>
            <a:custGeom>
              <a:rect b="b" l="l" r="r" t="t"/>
              <a:pathLst>
                <a:path extrusionOk="0" h="77689" w="57749">
                  <a:moveTo>
                    <a:pt x="26992" y="1"/>
                  </a:moveTo>
                  <a:cubicBezTo>
                    <a:pt x="22788" y="1"/>
                    <a:pt x="13098" y="970"/>
                    <a:pt x="6914" y="7186"/>
                  </a:cubicBezTo>
                  <a:cubicBezTo>
                    <a:pt x="6914" y="7186"/>
                    <a:pt x="2515" y="12805"/>
                    <a:pt x="1258" y="23490"/>
                  </a:cubicBezTo>
                  <a:cubicBezTo>
                    <a:pt x="1" y="34174"/>
                    <a:pt x="1442" y="77689"/>
                    <a:pt x="1442" y="77689"/>
                  </a:cubicBezTo>
                  <a:lnTo>
                    <a:pt x="57749" y="74435"/>
                  </a:lnTo>
                  <a:cubicBezTo>
                    <a:pt x="57749" y="74435"/>
                    <a:pt x="46251" y="20791"/>
                    <a:pt x="41851" y="11770"/>
                  </a:cubicBezTo>
                  <a:cubicBezTo>
                    <a:pt x="37452" y="2786"/>
                    <a:pt x="31167" y="272"/>
                    <a:pt x="28468" y="50"/>
                  </a:cubicBezTo>
                  <a:cubicBezTo>
                    <a:pt x="28115" y="22"/>
                    <a:pt x="27614" y="1"/>
                    <a:pt x="2699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7"/>
            <p:cNvSpPr/>
            <p:nvPr/>
          </p:nvSpPr>
          <p:spPr>
            <a:xfrm>
              <a:off x="3109850" y="2618100"/>
              <a:ext cx="1440950" cy="1957625"/>
            </a:xfrm>
            <a:custGeom>
              <a:rect b="b" l="l" r="r" t="t"/>
              <a:pathLst>
                <a:path extrusionOk="0" h="78305" w="57638">
                  <a:moveTo>
                    <a:pt x="26582" y="592"/>
                  </a:moveTo>
                  <a:cubicBezTo>
                    <a:pt x="27174" y="592"/>
                    <a:pt x="27654" y="629"/>
                    <a:pt x="27987" y="629"/>
                  </a:cubicBezTo>
                  <a:cubicBezTo>
                    <a:pt x="29281" y="740"/>
                    <a:pt x="31499" y="1405"/>
                    <a:pt x="33902" y="3143"/>
                  </a:cubicBezTo>
                  <a:cubicBezTo>
                    <a:pt x="36305" y="4918"/>
                    <a:pt x="38967" y="7727"/>
                    <a:pt x="41149" y="12201"/>
                  </a:cubicBezTo>
                  <a:cubicBezTo>
                    <a:pt x="42221" y="14382"/>
                    <a:pt x="43773" y="19447"/>
                    <a:pt x="45437" y="25732"/>
                  </a:cubicBezTo>
                  <a:cubicBezTo>
                    <a:pt x="47988" y="35160"/>
                    <a:pt x="50872" y="47434"/>
                    <a:pt x="53127" y="57342"/>
                  </a:cubicBezTo>
                  <a:cubicBezTo>
                    <a:pt x="54273" y="62296"/>
                    <a:pt x="55234" y="66659"/>
                    <a:pt x="55900" y="69801"/>
                  </a:cubicBezTo>
                  <a:cubicBezTo>
                    <a:pt x="56270" y="71354"/>
                    <a:pt x="56528" y="72611"/>
                    <a:pt x="56713" y="73461"/>
                  </a:cubicBezTo>
                  <a:cubicBezTo>
                    <a:pt x="56805" y="73886"/>
                    <a:pt x="56879" y="74218"/>
                    <a:pt x="56930" y="74444"/>
                  </a:cubicBezTo>
                  <a:lnTo>
                    <a:pt x="56930" y="74444"/>
                  </a:lnTo>
                  <a:lnTo>
                    <a:pt x="1322" y="77657"/>
                  </a:lnTo>
                  <a:lnTo>
                    <a:pt x="1322" y="77657"/>
                  </a:lnTo>
                  <a:cubicBezTo>
                    <a:pt x="1307" y="77139"/>
                    <a:pt x="1273" y="75999"/>
                    <a:pt x="1220" y="74386"/>
                  </a:cubicBezTo>
                  <a:cubicBezTo>
                    <a:pt x="998" y="67620"/>
                    <a:pt x="592" y="52536"/>
                    <a:pt x="592" y="40188"/>
                  </a:cubicBezTo>
                  <a:cubicBezTo>
                    <a:pt x="592" y="33163"/>
                    <a:pt x="740" y="26989"/>
                    <a:pt x="1109" y="23810"/>
                  </a:cubicBezTo>
                  <a:cubicBezTo>
                    <a:pt x="1738" y="18523"/>
                    <a:pt x="3143" y="14456"/>
                    <a:pt x="4400" y="11757"/>
                  </a:cubicBezTo>
                  <a:cubicBezTo>
                    <a:pt x="4991" y="10389"/>
                    <a:pt x="5583" y="9354"/>
                    <a:pt x="6026" y="8652"/>
                  </a:cubicBezTo>
                  <a:cubicBezTo>
                    <a:pt x="6211" y="8319"/>
                    <a:pt x="6396" y="8060"/>
                    <a:pt x="6507" y="7912"/>
                  </a:cubicBezTo>
                  <a:cubicBezTo>
                    <a:pt x="6581" y="7801"/>
                    <a:pt x="6618" y="7727"/>
                    <a:pt x="6655" y="7690"/>
                  </a:cubicBezTo>
                  <a:lnTo>
                    <a:pt x="6673" y="7672"/>
                  </a:lnTo>
                  <a:lnTo>
                    <a:pt x="6673" y="7672"/>
                  </a:lnTo>
                  <a:lnTo>
                    <a:pt x="6692" y="7690"/>
                  </a:lnTo>
                  <a:cubicBezTo>
                    <a:pt x="9724" y="4622"/>
                    <a:pt x="13679" y="2847"/>
                    <a:pt x="17376" y="1849"/>
                  </a:cubicBezTo>
                  <a:cubicBezTo>
                    <a:pt x="21074" y="851"/>
                    <a:pt x="24512" y="592"/>
                    <a:pt x="26582" y="592"/>
                  </a:cubicBezTo>
                  <a:close/>
                  <a:moveTo>
                    <a:pt x="26582" y="1"/>
                  </a:moveTo>
                  <a:cubicBezTo>
                    <a:pt x="24475" y="1"/>
                    <a:pt x="20963" y="222"/>
                    <a:pt x="17192" y="1258"/>
                  </a:cubicBezTo>
                  <a:cubicBezTo>
                    <a:pt x="13421" y="2256"/>
                    <a:pt x="9391" y="4067"/>
                    <a:pt x="6248" y="7247"/>
                  </a:cubicBezTo>
                  <a:lnTo>
                    <a:pt x="6211" y="7247"/>
                  </a:lnTo>
                  <a:cubicBezTo>
                    <a:pt x="6174" y="7284"/>
                    <a:pt x="1775" y="13014"/>
                    <a:pt x="518" y="23736"/>
                  </a:cubicBezTo>
                  <a:cubicBezTo>
                    <a:pt x="111" y="26989"/>
                    <a:pt x="0" y="33126"/>
                    <a:pt x="0" y="40188"/>
                  </a:cubicBezTo>
                  <a:cubicBezTo>
                    <a:pt x="0" y="56677"/>
                    <a:pt x="703" y="78009"/>
                    <a:pt x="703" y="78009"/>
                  </a:cubicBezTo>
                  <a:cubicBezTo>
                    <a:pt x="703" y="78083"/>
                    <a:pt x="740" y="78157"/>
                    <a:pt x="814" y="78231"/>
                  </a:cubicBezTo>
                  <a:cubicBezTo>
                    <a:pt x="851" y="78268"/>
                    <a:pt x="962" y="78305"/>
                    <a:pt x="1035" y="78305"/>
                  </a:cubicBezTo>
                  <a:lnTo>
                    <a:pt x="57342" y="75051"/>
                  </a:lnTo>
                  <a:cubicBezTo>
                    <a:pt x="57416" y="75014"/>
                    <a:pt x="57490" y="74977"/>
                    <a:pt x="57563" y="74903"/>
                  </a:cubicBezTo>
                  <a:cubicBezTo>
                    <a:pt x="57600" y="74829"/>
                    <a:pt x="57637" y="74755"/>
                    <a:pt x="57600" y="74681"/>
                  </a:cubicBezTo>
                  <a:cubicBezTo>
                    <a:pt x="57600" y="74681"/>
                    <a:pt x="54717" y="61261"/>
                    <a:pt x="51315" y="46695"/>
                  </a:cubicBezTo>
                  <a:cubicBezTo>
                    <a:pt x="49578" y="39411"/>
                    <a:pt x="47729" y="31869"/>
                    <a:pt x="46029" y="25584"/>
                  </a:cubicBezTo>
                  <a:cubicBezTo>
                    <a:pt x="44328" y="19262"/>
                    <a:pt x="42812" y="14234"/>
                    <a:pt x="41703" y="11905"/>
                  </a:cubicBezTo>
                  <a:cubicBezTo>
                    <a:pt x="39485" y="7395"/>
                    <a:pt x="36749" y="4474"/>
                    <a:pt x="34272" y="2662"/>
                  </a:cubicBezTo>
                  <a:cubicBezTo>
                    <a:pt x="31758" y="851"/>
                    <a:pt x="29466" y="148"/>
                    <a:pt x="28024" y="38"/>
                  </a:cubicBezTo>
                  <a:cubicBezTo>
                    <a:pt x="27691" y="1"/>
                    <a:pt x="27174" y="1"/>
                    <a:pt x="2658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7"/>
            <p:cNvSpPr/>
            <p:nvPr/>
          </p:nvSpPr>
          <p:spPr>
            <a:xfrm>
              <a:off x="3163450" y="3439150"/>
              <a:ext cx="191350" cy="241775"/>
            </a:xfrm>
            <a:custGeom>
              <a:rect b="b" l="l" r="r" t="t"/>
              <a:pathLst>
                <a:path extrusionOk="0" h="9671" w="7654">
                  <a:moveTo>
                    <a:pt x="1684" y="1"/>
                  </a:moveTo>
                  <a:cubicBezTo>
                    <a:pt x="776" y="1"/>
                    <a:pt x="1" y="458"/>
                    <a:pt x="1" y="2022"/>
                  </a:cubicBezTo>
                  <a:cubicBezTo>
                    <a:pt x="1" y="5793"/>
                    <a:pt x="3069" y="9157"/>
                    <a:pt x="4511" y="9564"/>
                  </a:cubicBezTo>
                  <a:cubicBezTo>
                    <a:pt x="4776" y="9637"/>
                    <a:pt x="5034" y="9671"/>
                    <a:pt x="5281" y="9671"/>
                  </a:cubicBezTo>
                  <a:cubicBezTo>
                    <a:pt x="6407" y="9671"/>
                    <a:pt x="7287" y="8965"/>
                    <a:pt x="7469" y="8085"/>
                  </a:cubicBezTo>
                  <a:cubicBezTo>
                    <a:pt x="7653" y="7050"/>
                    <a:pt x="4511" y="913"/>
                    <a:pt x="4511" y="913"/>
                  </a:cubicBezTo>
                  <a:cubicBezTo>
                    <a:pt x="4511" y="913"/>
                    <a:pt x="2965" y="1"/>
                    <a:pt x="1684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7"/>
            <p:cNvSpPr/>
            <p:nvPr/>
          </p:nvSpPr>
          <p:spPr>
            <a:xfrm>
              <a:off x="3156050" y="3431450"/>
              <a:ext cx="201525" cy="256975"/>
            </a:xfrm>
            <a:custGeom>
              <a:rect b="b" l="l" r="r" t="t"/>
              <a:pathLst>
                <a:path extrusionOk="0" h="10279" w="8061">
                  <a:moveTo>
                    <a:pt x="1997" y="629"/>
                  </a:moveTo>
                  <a:cubicBezTo>
                    <a:pt x="2552" y="629"/>
                    <a:pt x="3254" y="814"/>
                    <a:pt x="3772" y="1036"/>
                  </a:cubicBezTo>
                  <a:cubicBezTo>
                    <a:pt x="4031" y="1147"/>
                    <a:pt x="4252" y="1258"/>
                    <a:pt x="4400" y="1332"/>
                  </a:cubicBezTo>
                  <a:cubicBezTo>
                    <a:pt x="4474" y="1406"/>
                    <a:pt x="4548" y="1406"/>
                    <a:pt x="4585" y="1443"/>
                  </a:cubicBezTo>
                  <a:lnTo>
                    <a:pt x="4589" y="1445"/>
                  </a:lnTo>
                  <a:lnTo>
                    <a:pt x="4589" y="1445"/>
                  </a:lnTo>
                  <a:cubicBezTo>
                    <a:pt x="4658" y="1573"/>
                    <a:pt x="4806" y="1857"/>
                    <a:pt x="4992" y="2256"/>
                  </a:cubicBezTo>
                  <a:cubicBezTo>
                    <a:pt x="5399" y="3106"/>
                    <a:pt x="6027" y="4400"/>
                    <a:pt x="6545" y="5583"/>
                  </a:cubicBezTo>
                  <a:cubicBezTo>
                    <a:pt x="6803" y="6175"/>
                    <a:pt x="7025" y="6766"/>
                    <a:pt x="7210" y="7247"/>
                  </a:cubicBezTo>
                  <a:cubicBezTo>
                    <a:pt x="7358" y="7728"/>
                    <a:pt x="7469" y="8134"/>
                    <a:pt x="7432" y="8282"/>
                  </a:cubicBezTo>
                  <a:lnTo>
                    <a:pt x="7432" y="8356"/>
                  </a:lnTo>
                  <a:cubicBezTo>
                    <a:pt x="7321" y="9022"/>
                    <a:pt x="6582" y="9687"/>
                    <a:pt x="5583" y="9687"/>
                  </a:cubicBezTo>
                  <a:cubicBezTo>
                    <a:pt x="5362" y="9687"/>
                    <a:pt x="5140" y="9650"/>
                    <a:pt x="4918" y="9576"/>
                  </a:cubicBezTo>
                  <a:cubicBezTo>
                    <a:pt x="4622" y="9502"/>
                    <a:pt x="4178" y="9243"/>
                    <a:pt x="3698" y="8800"/>
                  </a:cubicBezTo>
                  <a:cubicBezTo>
                    <a:pt x="2293" y="7580"/>
                    <a:pt x="592" y="5029"/>
                    <a:pt x="629" y="2330"/>
                  </a:cubicBezTo>
                  <a:cubicBezTo>
                    <a:pt x="629" y="1591"/>
                    <a:pt x="814" y="1184"/>
                    <a:pt x="1036" y="962"/>
                  </a:cubicBezTo>
                  <a:cubicBezTo>
                    <a:pt x="1258" y="740"/>
                    <a:pt x="1591" y="629"/>
                    <a:pt x="1997" y="629"/>
                  </a:cubicBezTo>
                  <a:close/>
                  <a:moveTo>
                    <a:pt x="1997" y="1"/>
                  </a:moveTo>
                  <a:cubicBezTo>
                    <a:pt x="1480" y="1"/>
                    <a:pt x="962" y="149"/>
                    <a:pt x="592" y="518"/>
                  </a:cubicBezTo>
                  <a:cubicBezTo>
                    <a:pt x="223" y="925"/>
                    <a:pt x="1" y="1517"/>
                    <a:pt x="1" y="2330"/>
                  </a:cubicBezTo>
                  <a:cubicBezTo>
                    <a:pt x="1" y="4289"/>
                    <a:pt x="777" y="6138"/>
                    <a:pt x="1775" y="7543"/>
                  </a:cubicBezTo>
                  <a:cubicBezTo>
                    <a:pt x="2256" y="8245"/>
                    <a:pt x="2774" y="8837"/>
                    <a:pt x="3291" y="9280"/>
                  </a:cubicBezTo>
                  <a:cubicBezTo>
                    <a:pt x="3809" y="9724"/>
                    <a:pt x="4289" y="10057"/>
                    <a:pt x="4733" y="10168"/>
                  </a:cubicBezTo>
                  <a:cubicBezTo>
                    <a:pt x="5029" y="10242"/>
                    <a:pt x="5325" y="10279"/>
                    <a:pt x="5583" y="10279"/>
                  </a:cubicBezTo>
                  <a:cubicBezTo>
                    <a:pt x="6840" y="10279"/>
                    <a:pt x="7839" y="9502"/>
                    <a:pt x="8060" y="8467"/>
                  </a:cubicBezTo>
                  <a:cubicBezTo>
                    <a:pt x="8060" y="8393"/>
                    <a:pt x="8060" y="8356"/>
                    <a:pt x="8060" y="8282"/>
                  </a:cubicBezTo>
                  <a:cubicBezTo>
                    <a:pt x="8060" y="8060"/>
                    <a:pt x="8023" y="7839"/>
                    <a:pt x="7913" y="7506"/>
                  </a:cubicBezTo>
                  <a:cubicBezTo>
                    <a:pt x="7617" y="6508"/>
                    <a:pt x="6914" y="4881"/>
                    <a:pt x="6286" y="3550"/>
                  </a:cubicBezTo>
                  <a:cubicBezTo>
                    <a:pt x="5657" y="2182"/>
                    <a:pt x="5103" y="1073"/>
                    <a:pt x="5103" y="1073"/>
                  </a:cubicBezTo>
                  <a:lnTo>
                    <a:pt x="4955" y="962"/>
                  </a:lnTo>
                  <a:cubicBezTo>
                    <a:pt x="4955" y="925"/>
                    <a:pt x="4548" y="703"/>
                    <a:pt x="3994" y="481"/>
                  </a:cubicBezTo>
                  <a:cubicBezTo>
                    <a:pt x="3439" y="260"/>
                    <a:pt x="2700" y="1"/>
                    <a:pt x="19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7"/>
            <p:cNvSpPr/>
            <p:nvPr/>
          </p:nvSpPr>
          <p:spPr>
            <a:xfrm>
              <a:off x="3194875" y="3486925"/>
              <a:ext cx="112775" cy="128475"/>
            </a:xfrm>
            <a:custGeom>
              <a:rect b="b" l="l" r="r" t="t"/>
              <a:pathLst>
                <a:path extrusionOk="0" h="5139" w="4511">
                  <a:moveTo>
                    <a:pt x="1368" y="0"/>
                  </a:moveTo>
                  <a:cubicBezTo>
                    <a:pt x="851" y="0"/>
                    <a:pt x="481" y="185"/>
                    <a:pt x="259" y="481"/>
                  </a:cubicBezTo>
                  <a:cubicBezTo>
                    <a:pt x="38" y="776"/>
                    <a:pt x="1" y="1146"/>
                    <a:pt x="1" y="1442"/>
                  </a:cubicBezTo>
                  <a:cubicBezTo>
                    <a:pt x="1" y="1996"/>
                    <a:pt x="148" y="2440"/>
                    <a:pt x="148" y="2477"/>
                  </a:cubicBezTo>
                  <a:cubicBezTo>
                    <a:pt x="206" y="2593"/>
                    <a:pt x="309" y="2685"/>
                    <a:pt x="439" y="2685"/>
                  </a:cubicBezTo>
                  <a:cubicBezTo>
                    <a:pt x="476" y="2685"/>
                    <a:pt x="515" y="2678"/>
                    <a:pt x="555" y="2662"/>
                  </a:cubicBezTo>
                  <a:cubicBezTo>
                    <a:pt x="703" y="2625"/>
                    <a:pt x="777" y="2440"/>
                    <a:pt x="740" y="2292"/>
                  </a:cubicBezTo>
                  <a:lnTo>
                    <a:pt x="740" y="2255"/>
                  </a:lnTo>
                  <a:cubicBezTo>
                    <a:pt x="703" y="2181"/>
                    <a:pt x="592" y="1812"/>
                    <a:pt x="592" y="1442"/>
                  </a:cubicBezTo>
                  <a:cubicBezTo>
                    <a:pt x="592" y="1220"/>
                    <a:pt x="666" y="998"/>
                    <a:pt x="740" y="850"/>
                  </a:cubicBezTo>
                  <a:cubicBezTo>
                    <a:pt x="851" y="703"/>
                    <a:pt x="999" y="629"/>
                    <a:pt x="1368" y="592"/>
                  </a:cubicBezTo>
                  <a:cubicBezTo>
                    <a:pt x="1405" y="592"/>
                    <a:pt x="1479" y="592"/>
                    <a:pt x="1553" y="629"/>
                  </a:cubicBezTo>
                  <a:cubicBezTo>
                    <a:pt x="1923" y="666"/>
                    <a:pt x="2293" y="813"/>
                    <a:pt x="2589" y="1072"/>
                  </a:cubicBezTo>
                  <a:cubicBezTo>
                    <a:pt x="3032" y="1442"/>
                    <a:pt x="3365" y="1960"/>
                    <a:pt x="3587" y="2403"/>
                  </a:cubicBezTo>
                  <a:cubicBezTo>
                    <a:pt x="3629" y="2487"/>
                    <a:pt x="3665" y="2571"/>
                    <a:pt x="3697" y="2651"/>
                  </a:cubicBezTo>
                  <a:lnTo>
                    <a:pt x="3697" y="2651"/>
                  </a:lnTo>
                  <a:cubicBezTo>
                    <a:pt x="3536" y="2615"/>
                    <a:pt x="3358" y="2588"/>
                    <a:pt x="3180" y="2588"/>
                  </a:cubicBezTo>
                  <a:cubicBezTo>
                    <a:pt x="2921" y="2588"/>
                    <a:pt x="2625" y="2662"/>
                    <a:pt x="2404" y="2810"/>
                  </a:cubicBezTo>
                  <a:cubicBezTo>
                    <a:pt x="2145" y="2995"/>
                    <a:pt x="1997" y="3327"/>
                    <a:pt x="1997" y="3697"/>
                  </a:cubicBezTo>
                  <a:cubicBezTo>
                    <a:pt x="1997" y="3993"/>
                    <a:pt x="2071" y="4215"/>
                    <a:pt x="2182" y="4437"/>
                  </a:cubicBezTo>
                  <a:cubicBezTo>
                    <a:pt x="2330" y="4732"/>
                    <a:pt x="2589" y="4917"/>
                    <a:pt x="2847" y="5028"/>
                  </a:cubicBezTo>
                  <a:cubicBezTo>
                    <a:pt x="3069" y="5102"/>
                    <a:pt x="3328" y="5139"/>
                    <a:pt x="3476" y="5139"/>
                  </a:cubicBezTo>
                  <a:cubicBezTo>
                    <a:pt x="3587" y="5139"/>
                    <a:pt x="3661" y="5102"/>
                    <a:pt x="3661" y="5102"/>
                  </a:cubicBezTo>
                  <a:cubicBezTo>
                    <a:pt x="3846" y="5102"/>
                    <a:pt x="3956" y="4954"/>
                    <a:pt x="3956" y="4769"/>
                  </a:cubicBezTo>
                  <a:cubicBezTo>
                    <a:pt x="3924" y="4608"/>
                    <a:pt x="3808" y="4503"/>
                    <a:pt x="3656" y="4503"/>
                  </a:cubicBezTo>
                  <a:cubicBezTo>
                    <a:pt x="3634" y="4503"/>
                    <a:pt x="3611" y="4506"/>
                    <a:pt x="3587" y="4510"/>
                  </a:cubicBezTo>
                  <a:lnTo>
                    <a:pt x="3476" y="4510"/>
                  </a:lnTo>
                  <a:cubicBezTo>
                    <a:pt x="3328" y="4510"/>
                    <a:pt x="3106" y="4474"/>
                    <a:pt x="2921" y="4363"/>
                  </a:cubicBezTo>
                  <a:cubicBezTo>
                    <a:pt x="2847" y="4326"/>
                    <a:pt x="2773" y="4252"/>
                    <a:pt x="2736" y="4141"/>
                  </a:cubicBezTo>
                  <a:cubicBezTo>
                    <a:pt x="2662" y="4030"/>
                    <a:pt x="2625" y="3919"/>
                    <a:pt x="2625" y="3697"/>
                  </a:cubicBezTo>
                  <a:cubicBezTo>
                    <a:pt x="2625" y="3438"/>
                    <a:pt x="2699" y="3364"/>
                    <a:pt x="2773" y="3327"/>
                  </a:cubicBezTo>
                  <a:cubicBezTo>
                    <a:pt x="2847" y="3253"/>
                    <a:pt x="2995" y="3217"/>
                    <a:pt x="3180" y="3217"/>
                  </a:cubicBezTo>
                  <a:cubicBezTo>
                    <a:pt x="3365" y="3217"/>
                    <a:pt x="3624" y="3253"/>
                    <a:pt x="3772" y="3327"/>
                  </a:cubicBezTo>
                  <a:cubicBezTo>
                    <a:pt x="3882" y="3327"/>
                    <a:pt x="3956" y="3364"/>
                    <a:pt x="3993" y="3364"/>
                  </a:cubicBezTo>
                  <a:lnTo>
                    <a:pt x="4067" y="3401"/>
                  </a:lnTo>
                  <a:cubicBezTo>
                    <a:pt x="4113" y="3417"/>
                    <a:pt x="4166" y="3426"/>
                    <a:pt x="4216" y="3426"/>
                  </a:cubicBezTo>
                  <a:cubicBezTo>
                    <a:pt x="4288" y="3426"/>
                    <a:pt x="4357" y="3408"/>
                    <a:pt x="4400" y="3364"/>
                  </a:cubicBezTo>
                  <a:cubicBezTo>
                    <a:pt x="4474" y="3253"/>
                    <a:pt x="4511" y="3143"/>
                    <a:pt x="4511" y="3032"/>
                  </a:cubicBezTo>
                  <a:cubicBezTo>
                    <a:pt x="4474" y="3032"/>
                    <a:pt x="4289" y="2329"/>
                    <a:pt x="3846" y="1627"/>
                  </a:cubicBezTo>
                  <a:cubicBezTo>
                    <a:pt x="3624" y="1257"/>
                    <a:pt x="3328" y="887"/>
                    <a:pt x="2958" y="592"/>
                  </a:cubicBezTo>
                  <a:cubicBezTo>
                    <a:pt x="2589" y="296"/>
                    <a:pt x="2145" y="37"/>
                    <a:pt x="159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7"/>
            <p:cNvSpPr/>
            <p:nvPr/>
          </p:nvSpPr>
          <p:spPr>
            <a:xfrm>
              <a:off x="2775250" y="4005425"/>
              <a:ext cx="2131400" cy="1273425"/>
            </a:xfrm>
            <a:custGeom>
              <a:rect b="b" l="l" r="r" t="t"/>
              <a:pathLst>
                <a:path extrusionOk="0" h="50937" w="85256">
                  <a:moveTo>
                    <a:pt x="39781" y="1"/>
                  </a:moveTo>
                  <a:cubicBezTo>
                    <a:pt x="39781" y="1"/>
                    <a:pt x="11314" y="16527"/>
                    <a:pt x="7358" y="18005"/>
                  </a:cubicBezTo>
                  <a:cubicBezTo>
                    <a:pt x="3365" y="19447"/>
                    <a:pt x="1" y="37896"/>
                    <a:pt x="1" y="37896"/>
                  </a:cubicBezTo>
                  <a:cubicBezTo>
                    <a:pt x="6441" y="42864"/>
                    <a:pt x="27866" y="50910"/>
                    <a:pt x="43560" y="50910"/>
                  </a:cubicBezTo>
                  <a:cubicBezTo>
                    <a:pt x="43631" y="50910"/>
                    <a:pt x="43703" y="50910"/>
                    <a:pt x="43774" y="50909"/>
                  </a:cubicBezTo>
                  <a:cubicBezTo>
                    <a:pt x="44591" y="50927"/>
                    <a:pt x="45414" y="50937"/>
                    <a:pt x="46242" y="50937"/>
                  </a:cubicBezTo>
                  <a:cubicBezTo>
                    <a:pt x="58947" y="50937"/>
                    <a:pt x="72899" y="48764"/>
                    <a:pt x="85255" y="43072"/>
                  </a:cubicBezTo>
                  <a:cubicBezTo>
                    <a:pt x="85255" y="43072"/>
                    <a:pt x="79746" y="14641"/>
                    <a:pt x="77676" y="12756"/>
                  </a:cubicBezTo>
                  <a:cubicBezTo>
                    <a:pt x="75569" y="10870"/>
                    <a:pt x="39781" y="1"/>
                    <a:pt x="39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7"/>
            <p:cNvSpPr/>
            <p:nvPr/>
          </p:nvSpPr>
          <p:spPr>
            <a:xfrm>
              <a:off x="2766950" y="3997650"/>
              <a:ext cx="2148000" cy="1288850"/>
            </a:xfrm>
            <a:custGeom>
              <a:rect b="b" l="l" r="r" t="t"/>
              <a:pathLst>
                <a:path extrusionOk="0" h="51554" w="85920">
                  <a:moveTo>
                    <a:pt x="40140" y="641"/>
                  </a:moveTo>
                  <a:cubicBezTo>
                    <a:pt x="40341" y="706"/>
                    <a:pt x="40833" y="866"/>
                    <a:pt x="41555" y="1088"/>
                  </a:cubicBezTo>
                  <a:cubicBezTo>
                    <a:pt x="44993" y="2123"/>
                    <a:pt x="53645" y="4785"/>
                    <a:pt x="61630" y="7410"/>
                  </a:cubicBezTo>
                  <a:cubicBezTo>
                    <a:pt x="65623" y="8704"/>
                    <a:pt x="69468" y="9998"/>
                    <a:pt x="72426" y="11033"/>
                  </a:cubicBezTo>
                  <a:cubicBezTo>
                    <a:pt x="73904" y="11588"/>
                    <a:pt x="75124" y="12068"/>
                    <a:pt x="76086" y="12438"/>
                  </a:cubicBezTo>
                  <a:cubicBezTo>
                    <a:pt x="76529" y="12660"/>
                    <a:pt x="76936" y="12808"/>
                    <a:pt x="77232" y="12956"/>
                  </a:cubicBezTo>
                  <a:cubicBezTo>
                    <a:pt x="77528" y="13103"/>
                    <a:pt x="77712" y="13251"/>
                    <a:pt x="77786" y="13288"/>
                  </a:cubicBezTo>
                  <a:cubicBezTo>
                    <a:pt x="77860" y="13362"/>
                    <a:pt x="78008" y="13584"/>
                    <a:pt x="78156" y="13880"/>
                  </a:cubicBezTo>
                  <a:cubicBezTo>
                    <a:pt x="78711" y="14989"/>
                    <a:pt x="79450" y="17429"/>
                    <a:pt x="80226" y="20424"/>
                  </a:cubicBezTo>
                  <a:cubicBezTo>
                    <a:pt x="81409" y="24897"/>
                    <a:pt x="82666" y="30665"/>
                    <a:pt x="83665" y="35286"/>
                  </a:cubicBezTo>
                  <a:cubicBezTo>
                    <a:pt x="84145" y="37615"/>
                    <a:pt x="84552" y="39648"/>
                    <a:pt x="84848" y="41090"/>
                  </a:cubicBezTo>
                  <a:cubicBezTo>
                    <a:pt x="85049" y="42095"/>
                    <a:pt x="85181" y="42827"/>
                    <a:pt x="85246" y="43193"/>
                  </a:cubicBezTo>
                  <a:lnTo>
                    <a:pt x="85246" y="43193"/>
                  </a:lnTo>
                  <a:cubicBezTo>
                    <a:pt x="73065" y="48771"/>
                    <a:pt x="59296" y="50925"/>
                    <a:pt x="46731" y="50925"/>
                  </a:cubicBezTo>
                  <a:cubicBezTo>
                    <a:pt x="45844" y="50925"/>
                    <a:pt x="44956" y="50925"/>
                    <a:pt x="44106" y="50888"/>
                  </a:cubicBezTo>
                  <a:lnTo>
                    <a:pt x="43810" y="50888"/>
                  </a:lnTo>
                  <a:cubicBezTo>
                    <a:pt x="36047" y="50888"/>
                    <a:pt x="26804" y="48891"/>
                    <a:pt x="18707" y="46266"/>
                  </a:cubicBezTo>
                  <a:cubicBezTo>
                    <a:pt x="14678" y="44972"/>
                    <a:pt x="10907" y="43493"/>
                    <a:pt x="7764" y="42052"/>
                  </a:cubicBezTo>
                  <a:cubicBezTo>
                    <a:pt x="4720" y="40655"/>
                    <a:pt x="2265" y="39258"/>
                    <a:pt x="669" y="38063"/>
                  </a:cubicBezTo>
                  <a:lnTo>
                    <a:pt x="669" y="38063"/>
                  </a:lnTo>
                  <a:cubicBezTo>
                    <a:pt x="698" y="37928"/>
                    <a:pt x="737" y="37724"/>
                    <a:pt x="777" y="37467"/>
                  </a:cubicBezTo>
                  <a:cubicBezTo>
                    <a:pt x="1146" y="35693"/>
                    <a:pt x="2071" y="31256"/>
                    <a:pt x="3328" y="27078"/>
                  </a:cubicBezTo>
                  <a:cubicBezTo>
                    <a:pt x="3956" y="25008"/>
                    <a:pt x="4695" y="23012"/>
                    <a:pt x="5472" y="21459"/>
                  </a:cubicBezTo>
                  <a:cubicBezTo>
                    <a:pt x="5842" y="20682"/>
                    <a:pt x="6248" y="20054"/>
                    <a:pt x="6655" y="19536"/>
                  </a:cubicBezTo>
                  <a:cubicBezTo>
                    <a:pt x="7025" y="19056"/>
                    <a:pt x="7431" y="18723"/>
                    <a:pt x="7801" y="18612"/>
                  </a:cubicBezTo>
                  <a:cubicBezTo>
                    <a:pt x="8319" y="18390"/>
                    <a:pt x="9206" y="17984"/>
                    <a:pt x="10352" y="17392"/>
                  </a:cubicBezTo>
                  <a:cubicBezTo>
                    <a:pt x="18132" y="13432"/>
                    <a:pt x="38392" y="1658"/>
                    <a:pt x="40140" y="641"/>
                  </a:cubicBezTo>
                  <a:close/>
                  <a:moveTo>
                    <a:pt x="40135" y="1"/>
                  </a:moveTo>
                  <a:cubicBezTo>
                    <a:pt x="40070" y="1"/>
                    <a:pt x="40018" y="27"/>
                    <a:pt x="39965" y="53"/>
                  </a:cubicBezTo>
                  <a:cubicBezTo>
                    <a:pt x="39965" y="53"/>
                    <a:pt x="39522" y="312"/>
                    <a:pt x="38745" y="755"/>
                  </a:cubicBezTo>
                  <a:cubicBezTo>
                    <a:pt x="35973" y="2345"/>
                    <a:pt x="29059" y="6338"/>
                    <a:pt x="22367" y="10109"/>
                  </a:cubicBezTo>
                  <a:cubicBezTo>
                    <a:pt x="19040" y="11994"/>
                    <a:pt x="15750" y="13806"/>
                    <a:pt x="13088" y="15248"/>
                  </a:cubicBezTo>
                  <a:cubicBezTo>
                    <a:pt x="10463" y="16690"/>
                    <a:pt x="8393" y="17725"/>
                    <a:pt x="7579" y="18021"/>
                  </a:cubicBezTo>
                  <a:cubicBezTo>
                    <a:pt x="6988" y="18242"/>
                    <a:pt x="6470" y="18723"/>
                    <a:pt x="5989" y="19389"/>
                  </a:cubicBezTo>
                  <a:cubicBezTo>
                    <a:pt x="5102" y="20572"/>
                    <a:pt x="4326" y="22309"/>
                    <a:pt x="3623" y="24306"/>
                  </a:cubicBezTo>
                  <a:cubicBezTo>
                    <a:pt x="1479" y="30184"/>
                    <a:pt x="37" y="38133"/>
                    <a:pt x="37" y="38133"/>
                  </a:cubicBezTo>
                  <a:cubicBezTo>
                    <a:pt x="0" y="38244"/>
                    <a:pt x="74" y="38354"/>
                    <a:pt x="148" y="38428"/>
                  </a:cubicBezTo>
                  <a:cubicBezTo>
                    <a:pt x="1775" y="39722"/>
                    <a:pt x="4363" y="41164"/>
                    <a:pt x="7505" y="42606"/>
                  </a:cubicBezTo>
                  <a:cubicBezTo>
                    <a:pt x="17007" y="47006"/>
                    <a:pt x="32017" y="51516"/>
                    <a:pt x="43810" y="51516"/>
                  </a:cubicBezTo>
                  <a:lnTo>
                    <a:pt x="44069" y="51516"/>
                  </a:lnTo>
                  <a:cubicBezTo>
                    <a:pt x="44956" y="51553"/>
                    <a:pt x="45844" y="51553"/>
                    <a:pt x="46731" y="51553"/>
                  </a:cubicBezTo>
                  <a:cubicBezTo>
                    <a:pt x="59449" y="51553"/>
                    <a:pt x="73387" y="49335"/>
                    <a:pt x="85735" y="43678"/>
                  </a:cubicBezTo>
                  <a:cubicBezTo>
                    <a:pt x="85846" y="43604"/>
                    <a:pt x="85920" y="43456"/>
                    <a:pt x="85920" y="43309"/>
                  </a:cubicBezTo>
                  <a:cubicBezTo>
                    <a:pt x="85920" y="43309"/>
                    <a:pt x="84515" y="36210"/>
                    <a:pt x="82888" y="28853"/>
                  </a:cubicBezTo>
                  <a:cubicBezTo>
                    <a:pt x="82075" y="25193"/>
                    <a:pt x="81188" y="21459"/>
                    <a:pt x="80374" y="18538"/>
                  </a:cubicBezTo>
                  <a:cubicBezTo>
                    <a:pt x="79968" y="17059"/>
                    <a:pt x="79561" y="15802"/>
                    <a:pt x="79228" y="14804"/>
                  </a:cubicBezTo>
                  <a:cubicBezTo>
                    <a:pt x="79043" y="14324"/>
                    <a:pt x="78858" y="13917"/>
                    <a:pt x="78711" y="13584"/>
                  </a:cubicBezTo>
                  <a:cubicBezTo>
                    <a:pt x="78526" y="13251"/>
                    <a:pt x="78378" y="13030"/>
                    <a:pt x="78193" y="12845"/>
                  </a:cubicBezTo>
                  <a:cubicBezTo>
                    <a:pt x="78008" y="12697"/>
                    <a:pt x="77749" y="12549"/>
                    <a:pt x="77380" y="12364"/>
                  </a:cubicBezTo>
                  <a:cubicBezTo>
                    <a:pt x="75938" y="11662"/>
                    <a:pt x="72906" y="10553"/>
                    <a:pt x="69135" y="9259"/>
                  </a:cubicBezTo>
                  <a:cubicBezTo>
                    <a:pt x="57896" y="5414"/>
                    <a:pt x="40224" y="16"/>
                    <a:pt x="40224" y="16"/>
                  </a:cubicBezTo>
                  <a:cubicBezTo>
                    <a:pt x="40192" y="5"/>
                    <a:pt x="40162" y="1"/>
                    <a:pt x="4013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7"/>
            <p:cNvSpPr/>
            <p:nvPr/>
          </p:nvSpPr>
          <p:spPr>
            <a:xfrm>
              <a:off x="4551700" y="4889025"/>
              <a:ext cx="22200" cy="71200"/>
            </a:xfrm>
            <a:custGeom>
              <a:rect b="b" l="l" r="r" t="t"/>
              <a:pathLst>
                <a:path extrusionOk="0" h="2848" w="888">
                  <a:moveTo>
                    <a:pt x="592" y="1"/>
                  </a:moveTo>
                  <a:cubicBezTo>
                    <a:pt x="444" y="1"/>
                    <a:pt x="259" y="112"/>
                    <a:pt x="259" y="259"/>
                  </a:cubicBezTo>
                  <a:cubicBezTo>
                    <a:pt x="148" y="1073"/>
                    <a:pt x="74" y="1849"/>
                    <a:pt x="37" y="2515"/>
                  </a:cubicBezTo>
                  <a:cubicBezTo>
                    <a:pt x="0" y="2699"/>
                    <a:pt x="148" y="2847"/>
                    <a:pt x="333" y="2847"/>
                  </a:cubicBezTo>
                  <a:cubicBezTo>
                    <a:pt x="481" y="2847"/>
                    <a:pt x="629" y="2736"/>
                    <a:pt x="629" y="2552"/>
                  </a:cubicBezTo>
                  <a:cubicBezTo>
                    <a:pt x="666" y="1886"/>
                    <a:pt x="740" y="1147"/>
                    <a:pt x="851" y="370"/>
                  </a:cubicBezTo>
                  <a:cubicBezTo>
                    <a:pt x="888" y="185"/>
                    <a:pt x="777" y="38"/>
                    <a:pt x="59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4569250" y="4353650"/>
              <a:ext cx="140525" cy="476425"/>
            </a:xfrm>
            <a:custGeom>
              <a:rect b="b" l="l" r="r" t="t"/>
              <a:pathLst>
                <a:path extrusionOk="0" h="19057" w="5621">
                  <a:moveTo>
                    <a:pt x="5283" y="0"/>
                  </a:moveTo>
                  <a:cubicBezTo>
                    <a:pt x="5155" y="0"/>
                    <a:pt x="5022" y="72"/>
                    <a:pt x="4992" y="194"/>
                  </a:cubicBezTo>
                  <a:cubicBezTo>
                    <a:pt x="4992" y="194"/>
                    <a:pt x="1591" y="10657"/>
                    <a:pt x="38" y="18680"/>
                  </a:cubicBezTo>
                  <a:cubicBezTo>
                    <a:pt x="1" y="18865"/>
                    <a:pt x="112" y="19013"/>
                    <a:pt x="297" y="19050"/>
                  </a:cubicBezTo>
                  <a:cubicBezTo>
                    <a:pt x="316" y="19054"/>
                    <a:pt x="336" y="19057"/>
                    <a:pt x="356" y="19057"/>
                  </a:cubicBezTo>
                  <a:cubicBezTo>
                    <a:pt x="491" y="19057"/>
                    <a:pt x="634" y="18956"/>
                    <a:pt x="666" y="18828"/>
                  </a:cubicBezTo>
                  <a:cubicBezTo>
                    <a:pt x="1406" y="14835"/>
                    <a:pt x="2663" y="10214"/>
                    <a:pt x="3698" y="6627"/>
                  </a:cubicBezTo>
                  <a:cubicBezTo>
                    <a:pt x="4215" y="4816"/>
                    <a:pt x="4696" y="3263"/>
                    <a:pt x="5029" y="2154"/>
                  </a:cubicBezTo>
                  <a:cubicBezTo>
                    <a:pt x="5362" y="1045"/>
                    <a:pt x="5583" y="416"/>
                    <a:pt x="5583" y="379"/>
                  </a:cubicBezTo>
                  <a:cubicBezTo>
                    <a:pt x="5620" y="231"/>
                    <a:pt x="5546" y="47"/>
                    <a:pt x="5362" y="10"/>
                  </a:cubicBezTo>
                  <a:cubicBezTo>
                    <a:pt x="5336" y="3"/>
                    <a:pt x="5310" y="0"/>
                    <a:pt x="528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2971200" y="4500150"/>
              <a:ext cx="226475" cy="533275"/>
            </a:xfrm>
            <a:custGeom>
              <a:rect b="b" l="l" r="r" t="t"/>
              <a:pathLst>
                <a:path extrusionOk="0" h="21331" w="9059">
                  <a:moveTo>
                    <a:pt x="353" y="0"/>
                  </a:moveTo>
                  <a:cubicBezTo>
                    <a:pt x="290" y="0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75" y="472"/>
                    <a:pt x="112" y="509"/>
                    <a:pt x="149" y="582"/>
                  </a:cubicBezTo>
                  <a:cubicBezTo>
                    <a:pt x="740" y="1470"/>
                    <a:pt x="5694" y="9160"/>
                    <a:pt x="8430" y="21101"/>
                  </a:cubicBezTo>
                  <a:cubicBezTo>
                    <a:pt x="8462" y="21230"/>
                    <a:pt x="8578" y="21330"/>
                    <a:pt x="8729" y="21330"/>
                  </a:cubicBezTo>
                  <a:cubicBezTo>
                    <a:pt x="8752" y="21330"/>
                    <a:pt x="8775" y="21328"/>
                    <a:pt x="8800" y="21323"/>
                  </a:cubicBezTo>
                  <a:cubicBezTo>
                    <a:pt x="8948" y="21286"/>
                    <a:pt x="9058" y="21101"/>
                    <a:pt x="9022" y="20953"/>
                  </a:cubicBezTo>
                  <a:cubicBezTo>
                    <a:pt x="6064" y="8125"/>
                    <a:pt x="629" y="139"/>
                    <a:pt x="592" y="139"/>
                  </a:cubicBezTo>
                  <a:cubicBezTo>
                    <a:pt x="547" y="49"/>
                    <a:pt x="448" y="0"/>
                    <a:pt x="35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3459225" y="4034000"/>
              <a:ext cx="712625" cy="732125"/>
            </a:xfrm>
            <a:custGeom>
              <a:rect b="b" l="l" r="r" t="t"/>
              <a:pathLst>
                <a:path extrusionOk="0" h="29285" w="28505">
                  <a:moveTo>
                    <a:pt x="15923" y="0"/>
                  </a:moveTo>
                  <a:cubicBezTo>
                    <a:pt x="14096" y="0"/>
                    <a:pt x="12327" y="264"/>
                    <a:pt x="10870" y="743"/>
                  </a:cubicBezTo>
                  <a:cubicBezTo>
                    <a:pt x="5805" y="2444"/>
                    <a:pt x="2995" y="2444"/>
                    <a:pt x="1516" y="6178"/>
                  </a:cubicBezTo>
                  <a:cubicBezTo>
                    <a:pt x="1516" y="6178"/>
                    <a:pt x="0" y="16493"/>
                    <a:pt x="1146" y="21964"/>
                  </a:cubicBezTo>
                  <a:cubicBezTo>
                    <a:pt x="2255" y="27399"/>
                    <a:pt x="2625" y="29285"/>
                    <a:pt x="2625" y="29285"/>
                  </a:cubicBezTo>
                  <a:cubicBezTo>
                    <a:pt x="2625" y="29285"/>
                    <a:pt x="7690" y="24959"/>
                    <a:pt x="10685" y="22889"/>
                  </a:cubicBezTo>
                  <a:cubicBezTo>
                    <a:pt x="13716" y="20818"/>
                    <a:pt x="17450" y="19709"/>
                    <a:pt x="17450" y="19709"/>
                  </a:cubicBezTo>
                  <a:cubicBezTo>
                    <a:pt x="17450" y="19709"/>
                    <a:pt x="19336" y="19709"/>
                    <a:pt x="22146" y="21964"/>
                  </a:cubicBezTo>
                  <a:cubicBezTo>
                    <a:pt x="24955" y="24220"/>
                    <a:pt x="28320" y="27769"/>
                    <a:pt x="28320" y="27769"/>
                  </a:cubicBezTo>
                  <a:lnTo>
                    <a:pt x="28320" y="16714"/>
                  </a:lnTo>
                  <a:cubicBezTo>
                    <a:pt x="28320" y="16714"/>
                    <a:pt x="28504" y="11243"/>
                    <a:pt x="26656" y="5623"/>
                  </a:cubicBezTo>
                  <a:cubicBezTo>
                    <a:pt x="25313" y="1621"/>
                    <a:pt x="20444" y="0"/>
                    <a:pt x="1592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3461075" y="3901550"/>
              <a:ext cx="748675" cy="768450"/>
            </a:xfrm>
            <a:custGeom>
              <a:rect b="b" l="l" r="r" t="t"/>
              <a:pathLst>
                <a:path extrusionOk="0" h="30738" w="29947">
                  <a:moveTo>
                    <a:pt x="15291" y="1"/>
                  </a:moveTo>
                  <a:cubicBezTo>
                    <a:pt x="12418" y="1"/>
                    <a:pt x="9595" y="642"/>
                    <a:pt x="7542" y="1863"/>
                  </a:cubicBezTo>
                  <a:cubicBezTo>
                    <a:pt x="7542" y="1863"/>
                    <a:pt x="2514" y="5191"/>
                    <a:pt x="1257" y="8555"/>
                  </a:cubicBezTo>
                  <a:cubicBezTo>
                    <a:pt x="0" y="11883"/>
                    <a:pt x="2514" y="30738"/>
                    <a:pt x="2514" y="30738"/>
                  </a:cubicBezTo>
                  <a:cubicBezTo>
                    <a:pt x="2514" y="30738"/>
                    <a:pt x="11942" y="23602"/>
                    <a:pt x="13827" y="23602"/>
                  </a:cubicBezTo>
                  <a:cubicBezTo>
                    <a:pt x="15713" y="23602"/>
                    <a:pt x="19484" y="22789"/>
                    <a:pt x="19484" y="22789"/>
                  </a:cubicBezTo>
                  <a:cubicBezTo>
                    <a:pt x="19484" y="22789"/>
                    <a:pt x="23255" y="22789"/>
                    <a:pt x="25732" y="24859"/>
                  </a:cubicBezTo>
                  <a:cubicBezTo>
                    <a:pt x="28246" y="26967"/>
                    <a:pt x="29946" y="29074"/>
                    <a:pt x="29946" y="29074"/>
                  </a:cubicBezTo>
                  <a:cubicBezTo>
                    <a:pt x="29946" y="29074"/>
                    <a:pt x="29318" y="12955"/>
                    <a:pt x="26989" y="6263"/>
                  </a:cubicBezTo>
                  <a:cubicBezTo>
                    <a:pt x="25528" y="1977"/>
                    <a:pt x="20333" y="1"/>
                    <a:pt x="152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3475850" y="3893600"/>
              <a:ext cx="741300" cy="784175"/>
            </a:xfrm>
            <a:custGeom>
              <a:rect b="b" l="l" r="r" t="t"/>
              <a:pathLst>
                <a:path extrusionOk="0" h="31367" w="29652">
                  <a:moveTo>
                    <a:pt x="14678" y="629"/>
                  </a:moveTo>
                  <a:cubicBezTo>
                    <a:pt x="17155" y="629"/>
                    <a:pt x="19706" y="1109"/>
                    <a:pt x="21739" y="2108"/>
                  </a:cubicBezTo>
                  <a:cubicBezTo>
                    <a:pt x="23810" y="3106"/>
                    <a:pt x="25436" y="4622"/>
                    <a:pt x="26139" y="6655"/>
                  </a:cubicBezTo>
                  <a:cubicBezTo>
                    <a:pt x="27248" y="9945"/>
                    <a:pt x="27987" y="15639"/>
                    <a:pt x="28431" y="20519"/>
                  </a:cubicBezTo>
                  <a:cubicBezTo>
                    <a:pt x="28653" y="22922"/>
                    <a:pt x="28801" y="25177"/>
                    <a:pt x="28912" y="26767"/>
                  </a:cubicBezTo>
                  <a:cubicBezTo>
                    <a:pt x="28944" y="27475"/>
                    <a:pt x="28976" y="28071"/>
                    <a:pt x="29008" y="28506"/>
                  </a:cubicBezTo>
                  <a:lnTo>
                    <a:pt x="29008" y="28506"/>
                  </a:lnTo>
                  <a:cubicBezTo>
                    <a:pt x="28309" y="27719"/>
                    <a:pt x="27011" y="26337"/>
                    <a:pt x="25362" y="24955"/>
                  </a:cubicBezTo>
                  <a:cubicBezTo>
                    <a:pt x="24032" y="23846"/>
                    <a:pt x="22442" y="23329"/>
                    <a:pt x="21148" y="23070"/>
                  </a:cubicBezTo>
                  <a:cubicBezTo>
                    <a:pt x="19854" y="22774"/>
                    <a:pt x="18893" y="22774"/>
                    <a:pt x="18893" y="22774"/>
                  </a:cubicBezTo>
                  <a:lnTo>
                    <a:pt x="18819" y="22811"/>
                  </a:lnTo>
                  <a:cubicBezTo>
                    <a:pt x="18819" y="22811"/>
                    <a:pt x="18597" y="22848"/>
                    <a:pt x="18190" y="22922"/>
                  </a:cubicBezTo>
                  <a:cubicBezTo>
                    <a:pt x="17044" y="23144"/>
                    <a:pt x="14567" y="23624"/>
                    <a:pt x="13236" y="23624"/>
                  </a:cubicBezTo>
                  <a:cubicBezTo>
                    <a:pt x="12903" y="23624"/>
                    <a:pt x="12534" y="23772"/>
                    <a:pt x="12090" y="23957"/>
                  </a:cubicBezTo>
                  <a:cubicBezTo>
                    <a:pt x="10500" y="24660"/>
                    <a:pt x="7949" y="26360"/>
                    <a:pt x="5731" y="27913"/>
                  </a:cubicBezTo>
                  <a:cubicBezTo>
                    <a:pt x="4185" y="28987"/>
                    <a:pt x="2825" y="29988"/>
                    <a:pt x="2164" y="30479"/>
                  </a:cubicBezTo>
                  <a:lnTo>
                    <a:pt x="2164" y="30479"/>
                  </a:lnTo>
                  <a:cubicBezTo>
                    <a:pt x="2127" y="30132"/>
                    <a:pt x="2071" y="29633"/>
                    <a:pt x="1997" y="29022"/>
                  </a:cubicBezTo>
                  <a:cubicBezTo>
                    <a:pt x="1516" y="25325"/>
                    <a:pt x="629" y="17339"/>
                    <a:pt x="629" y="12459"/>
                  </a:cubicBezTo>
                  <a:cubicBezTo>
                    <a:pt x="629" y="11646"/>
                    <a:pt x="666" y="10944"/>
                    <a:pt x="703" y="10315"/>
                  </a:cubicBezTo>
                  <a:cubicBezTo>
                    <a:pt x="777" y="9723"/>
                    <a:pt x="851" y="9280"/>
                    <a:pt x="962" y="8984"/>
                  </a:cubicBezTo>
                  <a:cubicBezTo>
                    <a:pt x="1553" y="7394"/>
                    <a:pt x="3106" y="5731"/>
                    <a:pt x="4474" y="4511"/>
                  </a:cubicBezTo>
                  <a:cubicBezTo>
                    <a:pt x="5177" y="3882"/>
                    <a:pt x="5842" y="3365"/>
                    <a:pt x="6323" y="2995"/>
                  </a:cubicBezTo>
                  <a:cubicBezTo>
                    <a:pt x="6581" y="2810"/>
                    <a:pt x="6766" y="2662"/>
                    <a:pt x="6914" y="2588"/>
                  </a:cubicBezTo>
                  <a:cubicBezTo>
                    <a:pt x="7062" y="2477"/>
                    <a:pt x="7136" y="2440"/>
                    <a:pt x="7136" y="2440"/>
                  </a:cubicBezTo>
                  <a:lnTo>
                    <a:pt x="7125" y="2425"/>
                  </a:lnTo>
                  <a:lnTo>
                    <a:pt x="7125" y="2425"/>
                  </a:lnTo>
                  <a:cubicBezTo>
                    <a:pt x="9119" y="1252"/>
                    <a:pt x="11880" y="629"/>
                    <a:pt x="14678" y="629"/>
                  </a:cubicBezTo>
                  <a:close/>
                  <a:moveTo>
                    <a:pt x="14678" y="0"/>
                  </a:moveTo>
                  <a:cubicBezTo>
                    <a:pt x="11757" y="0"/>
                    <a:pt x="8911" y="666"/>
                    <a:pt x="6803" y="1923"/>
                  </a:cubicBezTo>
                  <a:lnTo>
                    <a:pt x="6766" y="1923"/>
                  </a:lnTo>
                  <a:cubicBezTo>
                    <a:pt x="6766" y="1923"/>
                    <a:pt x="5509" y="2773"/>
                    <a:pt x="4067" y="4030"/>
                  </a:cubicBezTo>
                  <a:cubicBezTo>
                    <a:pt x="2663" y="5324"/>
                    <a:pt x="1036" y="6988"/>
                    <a:pt x="370" y="8762"/>
                  </a:cubicBezTo>
                  <a:cubicBezTo>
                    <a:pt x="222" y="9132"/>
                    <a:pt x="149" y="9650"/>
                    <a:pt x="112" y="10278"/>
                  </a:cubicBezTo>
                  <a:cubicBezTo>
                    <a:pt x="38" y="10907"/>
                    <a:pt x="1" y="11646"/>
                    <a:pt x="1" y="12459"/>
                  </a:cubicBezTo>
                  <a:cubicBezTo>
                    <a:pt x="1" y="19040"/>
                    <a:pt x="1627" y="31093"/>
                    <a:pt x="1627" y="31093"/>
                  </a:cubicBezTo>
                  <a:cubicBezTo>
                    <a:pt x="1627" y="31203"/>
                    <a:pt x="1701" y="31277"/>
                    <a:pt x="1812" y="31351"/>
                  </a:cubicBezTo>
                  <a:cubicBezTo>
                    <a:pt x="1845" y="31362"/>
                    <a:pt x="1877" y="31367"/>
                    <a:pt x="1909" y="31367"/>
                  </a:cubicBezTo>
                  <a:cubicBezTo>
                    <a:pt x="1985" y="31367"/>
                    <a:pt x="2056" y="31341"/>
                    <a:pt x="2108" y="31314"/>
                  </a:cubicBezTo>
                  <a:cubicBezTo>
                    <a:pt x="2108" y="31314"/>
                    <a:pt x="2256" y="31203"/>
                    <a:pt x="2515" y="30982"/>
                  </a:cubicBezTo>
                  <a:cubicBezTo>
                    <a:pt x="3439" y="30316"/>
                    <a:pt x="5731" y="28616"/>
                    <a:pt x="8023" y="27100"/>
                  </a:cubicBezTo>
                  <a:cubicBezTo>
                    <a:pt x="9169" y="26323"/>
                    <a:pt x="10278" y="25621"/>
                    <a:pt x="11240" y="25066"/>
                  </a:cubicBezTo>
                  <a:cubicBezTo>
                    <a:pt x="11720" y="24808"/>
                    <a:pt x="12127" y="24586"/>
                    <a:pt x="12497" y="24475"/>
                  </a:cubicBezTo>
                  <a:cubicBezTo>
                    <a:pt x="12829" y="24327"/>
                    <a:pt x="13088" y="24253"/>
                    <a:pt x="13236" y="24253"/>
                  </a:cubicBezTo>
                  <a:cubicBezTo>
                    <a:pt x="14197" y="24253"/>
                    <a:pt x="15639" y="24031"/>
                    <a:pt x="16822" y="23809"/>
                  </a:cubicBezTo>
                  <a:cubicBezTo>
                    <a:pt x="18005" y="23624"/>
                    <a:pt x="18930" y="23403"/>
                    <a:pt x="18930" y="23403"/>
                  </a:cubicBezTo>
                  <a:lnTo>
                    <a:pt x="19040" y="23403"/>
                  </a:lnTo>
                  <a:cubicBezTo>
                    <a:pt x="19743" y="23440"/>
                    <a:pt x="22885" y="23661"/>
                    <a:pt x="24956" y="25436"/>
                  </a:cubicBezTo>
                  <a:cubicBezTo>
                    <a:pt x="26213" y="26471"/>
                    <a:pt x="27248" y="27506"/>
                    <a:pt x="27950" y="28283"/>
                  </a:cubicBezTo>
                  <a:cubicBezTo>
                    <a:pt x="28320" y="28652"/>
                    <a:pt x="28616" y="28985"/>
                    <a:pt x="28801" y="29207"/>
                  </a:cubicBezTo>
                  <a:cubicBezTo>
                    <a:pt x="28912" y="29318"/>
                    <a:pt x="28986" y="29429"/>
                    <a:pt x="29023" y="29466"/>
                  </a:cubicBezTo>
                  <a:cubicBezTo>
                    <a:pt x="29096" y="29540"/>
                    <a:pt x="29096" y="29577"/>
                    <a:pt x="29096" y="29577"/>
                  </a:cubicBezTo>
                  <a:cubicBezTo>
                    <a:pt x="29144" y="29648"/>
                    <a:pt x="29223" y="29689"/>
                    <a:pt x="29312" y="29689"/>
                  </a:cubicBezTo>
                  <a:cubicBezTo>
                    <a:pt x="29361" y="29689"/>
                    <a:pt x="29414" y="29677"/>
                    <a:pt x="29466" y="29651"/>
                  </a:cubicBezTo>
                  <a:cubicBezTo>
                    <a:pt x="29577" y="29614"/>
                    <a:pt x="29651" y="29503"/>
                    <a:pt x="29651" y="29355"/>
                  </a:cubicBezTo>
                  <a:cubicBezTo>
                    <a:pt x="29651" y="29355"/>
                    <a:pt x="29503" y="25325"/>
                    <a:pt x="29060" y="20445"/>
                  </a:cubicBezTo>
                  <a:cubicBezTo>
                    <a:pt x="28616" y="15565"/>
                    <a:pt x="27876" y="9871"/>
                    <a:pt x="26693" y="6470"/>
                  </a:cubicBezTo>
                  <a:cubicBezTo>
                    <a:pt x="25954" y="4215"/>
                    <a:pt x="24179" y="2625"/>
                    <a:pt x="22035" y="1553"/>
                  </a:cubicBezTo>
                  <a:cubicBezTo>
                    <a:pt x="19854" y="518"/>
                    <a:pt x="17229" y="0"/>
                    <a:pt x="146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7"/>
            <p:cNvSpPr/>
            <p:nvPr/>
          </p:nvSpPr>
          <p:spPr>
            <a:xfrm>
              <a:off x="3539625" y="3686550"/>
              <a:ext cx="476025" cy="944725"/>
            </a:xfrm>
            <a:custGeom>
              <a:rect b="b" l="l" r="r" t="t"/>
              <a:pathLst>
                <a:path extrusionOk="0" h="37789" w="19041">
                  <a:moveTo>
                    <a:pt x="17783" y="1"/>
                  </a:moveTo>
                  <a:cubicBezTo>
                    <a:pt x="17783" y="1"/>
                    <a:pt x="14177" y="4597"/>
                    <a:pt x="7151" y="4597"/>
                  </a:cubicBezTo>
                  <a:cubicBezTo>
                    <a:pt x="5067" y="4597"/>
                    <a:pt x="2682" y="4192"/>
                    <a:pt x="1" y="3143"/>
                  </a:cubicBezTo>
                  <a:lnTo>
                    <a:pt x="1" y="3143"/>
                  </a:lnTo>
                  <a:cubicBezTo>
                    <a:pt x="1" y="3144"/>
                    <a:pt x="2108" y="12349"/>
                    <a:pt x="4622" y="20076"/>
                  </a:cubicBezTo>
                  <a:cubicBezTo>
                    <a:pt x="6906" y="27131"/>
                    <a:pt x="12641" y="37789"/>
                    <a:pt x="14445" y="37789"/>
                  </a:cubicBezTo>
                  <a:cubicBezTo>
                    <a:pt x="14627" y="37789"/>
                    <a:pt x="14768" y="37682"/>
                    <a:pt x="14863" y="37452"/>
                  </a:cubicBezTo>
                  <a:cubicBezTo>
                    <a:pt x="15898" y="34938"/>
                    <a:pt x="19040" y="20076"/>
                    <a:pt x="19040" y="14863"/>
                  </a:cubicBezTo>
                  <a:cubicBezTo>
                    <a:pt x="19040" y="9613"/>
                    <a:pt x="17783" y="1"/>
                    <a:pt x="17783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7"/>
            <p:cNvSpPr/>
            <p:nvPr/>
          </p:nvSpPr>
          <p:spPr>
            <a:xfrm>
              <a:off x="3539625" y="3694875"/>
              <a:ext cx="476025" cy="438225"/>
            </a:xfrm>
            <a:custGeom>
              <a:rect b="b" l="l" r="r" t="t"/>
              <a:pathLst>
                <a:path extrusionOk="0" h="17529" w="19041">
                  <a:moveTo>
                    <a:pt x="17488" y="0"/>
                  </a:moveTo>
                  <a:cubicBezTo>
                    <a:pt x="16480" y="1090"/>
                    <a:pt x="13004" y="4267"/>
                    <a:pt x="7162" y="4267"/>
                  </a:cubicBezTo>
                  <a:cubicBezTo>
                    <a:pt x="5075" y="4267"/>
                    <a:pt x="2687" y="3861"/>
                    <a:pt x="1" y="2810"/>
                  </a:cubicBezTo>
                  <a:lnTo>
                    <a:pt x="1" y="2810"/>
                  </a:lnTo>
                  <a:cubicBezTo>
                    <a:pt x="1" y="2810"/>
                    <a:pt x="1258" y="8356"/>
                    <a:pt x="2995" y="14456"/>
                  </a:cubicBezTo>
                  <a:cubicBezTo>
                    <a:pt x="4854" y="15980"/>
                    <a:pt x="7543" y="17529"/>
                    <a:pt x="10729" y="17529"/>
                  </a:cubicBezTo>
                  <a:cubicBezTo>
                    <a:pt x="11407" y="17529"/>
                    <a:pt x="12109" y="17459"/>
                    <a:pt x="12829" y="17303"/>
                  </a:cubicBezTo>
                  <a:cubicBezTo>
                    <a:pt x="15565" y="16674"/>
                    <a:pt x="17599" y="15048"/>
                    <a:pt x="19040" y="13236"/>
                  </a:cubicBezTo>
                  <a:cubicBezTo>
                    <a:pt x="18893" y="8504"/>
                    <a:pt x="18042" y="1664"/>
                    <a:pt x="17857" y="37"/>
                  </a:cubicBezTo>
                  <a:lnTo>
                    <a:pt x="1748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7"/>
            <p:cNvSpPr/>
            <p:nvPr/>
          </p:nvSpPr>
          <p:spPr>
            <a:xfrm>
              <a:off x="3563650" y="3858475"/>
              <a:ext cx="452000" cy="274525"/>
            </a:xfrm>
            <a:custGeom>
              <a:rect b="b" l="l" r="r" t="t"/>
              <a:pathLst>
                <a:path extrusionOk="0" h="10981" w="18080">
                  <a:moveTo>
                    <a:pt x="17599" y="0"/>
                  </a:moveTo>
                  <a:cubicBezTo>
                    <a:pt x="15935" y="2440"/>
                    <a:pt x="14050" y="3993"/>
                    <a:pt x="12164" y="4511"/>
                  </a:cubicBezTo>
                  <a:cubicBezTo>
                    <a:pt x="11425" y="4733"/>
                    <a:pt x="10685" y="4806"/>
                    <a:pt x="9946" y="4806"/>
                  </a:cubicBezTo>
                  <a:cubicBezTo>
                    <a:pt x="6619" y="4806"/>
                    <a:pt x="3254" y="2921"/>
                    <a:pt x="1" y="296"/>
                  </a:cubicBezTo>
                  <a:lnTo>
                    <a:pt x="1" y="296"/>
                  </a:lnTo>
                  <a:cubicBezTo>
                    <a:pt x="555" y="2403"/>
                    <a:pt x="1258" y="5102"/>
                    <a:pt x="2034" y="7912"/>
                  </a:cubicBezTo>
                  <a:cubicBezTo>
                    <a:pt x="3920" y="9428"/>
                    <a:pt x="6582" y="10981"/>
                    <a:pt x="9761" y="10981"/>
                  </a:cubicBezTo>
                  <a:cubicBezTo>
                    <a:pt x="10427" y="10981"/>
                    <a:pt x="11129" y="10907"/>
                    <a:pt x="11868" y="10759"/>
                  </a:cubicBezTo>
                  <a:cubicBezTo>
                    <a:pt x="14604" y="10130"/>
                    <a:pt x="16638" y="8504"/>
                    <a:pt x="18079" y="6692"/>
                  </a:cubicBezTo>
                  <a:cubicBezTo>
                    <a:pt x="18006" y="4659"/>
                    <a:pt x="17821" y="2219"/>
                    <a:pt x="175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7"/>
            <p:cNvSpPr/>
            <p:nvPr/>
          </p:nvSpPr>
          <p:spPr>
            <a:xfrm>
              <a:off x="3531300" y="3678800"/>
              <a:ext cx="492675" cy="959775"/>
            </a:xfrm>
            <a:custGeom>
              <a:rect b="b" l="l" r="r" t="t"/>
              <a:pathLst>
                <a:path extrusionOk="0" h="38391" w="19707">
                  <a:moveTo>
                    <a:pt x="17898" y="995"/>
                  </a:moveTo>
                  <a:cubicBezTo>
                    <a:pt x="17927" y="1245"/>
                    <a:pt x="17964" y="1563"/>
                    <a:pt x="18006" y="1937"/>
                  </a:cubicBezTo>
                  <a:cubicBezTo>
                    <a:pt x="18375" y="4858"/>
                    <a:pt x="19078" y="11254"/>
                    <a:pt x="19078" y="15173"/>
                  </a:cubicBezTo>
                  <a:cubicBezTo>
                    <a:pt x="19078" y="17724"/>
                    <a:pt x="18301" y="22752"/>
                    <a:pt x="17377" y="27410"/>
                  </a:cubicBezTo>
                  <a:cubicBezTo>
                    <a:pt x="16933" y="29739"/>
                    <a:pt x="16416" y="31995"/>
                    <a:pt x="16009" y="33843"/>
                  </a:cubicBezTo>
                  <a:cubicBezTo>
                    <a:pt x="15565" y="35655"/>
                    <a:pt x="15159" y="37060"/>
                    <a:pt x="14900" y="37651"/>
                  </a:cubicBezTo>
                  <a:cubicBezTo>
                    <a:pt x="14863" y="37725"/>
                    <a:pt x="14863" y="37762"/>
                    <a:pt x="14826" y="37762"/>
                  </a:cubicBezTo>
                  <a:lnTo>
                    <a:pt x="14789" y="37799"/>
                  </a:lnTo>
                  <a:cubicBezTo>
                    <a:pt x="14715" y="37799"/>
                    <a:pt x="14456" y="37688"/>
                    <a:pt x="14124" y="37392"/>
                  </a:cubicBezTo>
                  <a:cubicBezTo>
                    <a:pt x="13569" y="36912"/>
                    <a:pt x="12867" y="35951"/>
                    <a:pt x="12090" y="34730"/>
                  </a:cubicBezTo>
                  <a:cubicBezTo>
                    <a:pt x="9687" y="31070"/>
                    <a:pt x="6730" y="24859"/>
                    <a:pt x="5251" y="20312"/>
                  </a:cubicBezTo>
                  <a:cubicBezTo>
                    <a:pt x="3994" y="16430"/>
                    <a:pt x="2848" y="12215"/>
                    <a:pt x="1997" y="8925"/>
                  </a:cubicBezTo>
                  <a:cubicBezTo>
                    <a:pt x="1591" y="7298"/>
                    <a:pt x="1221" y="5893"/>
                    <a:pt x="999" y="4932"/>
                  </a:cubicBezTo>
                  <a:cubicBezTo>
                    <a:pt x="906" y="4513"/>
                    <a:pt x="826" y="4172"/>
                    <a:pt x="764" y="3917"/>
                  </a:cubicBezTo>
                  <a:lnTo>
                    <a:pt x="764" y="3917"/>
                  </a:lnTo>
                  <a:cubicBezTo>
                    <a:pt x="3277" y="4836"/>
                    <a:pt x="5504" y="5191"/>
                    <a:pt x="7506" y="5191"/>
                  </a:cubicBezTo>
                  <a:cubicBezTo>
                    <a:pt x="11092" y="5191"/>
                    <a:pt x="13791" y="4045"/>
                    <a:pt x="15602" y="2862"/>
                  </a:cubicBezTo>
                  <a:cubicBezTo>
                    <a:pt x="16684" y="2155"/>
                    <a:pt x="17449" y="1449"/>
                    <a:pt x="17898" y="995"/>
                  </a:cubicBezTo>
                  <a:close/>
                  <a:moveTo>
                    <a:pt x="18102" y="0"/>
                  </a:moveTo>
                  <a:cubicBezTo>
                    <a:pt x="18023" y="0"/>
                    <a:pt x="17949" y="35"/>
                    <a:pt x="17895" y="89"/>
                  </a:cubicBezTo>
                  <a:lnTo>
                    <a:pt x="17858" y="126"/>
                  </a:lnTo>
                  <a:cubicBezTo>
                    <a:pt x="17784" y="237"/>
                    <a:pt x="16859" y="1346"/>
                    <a:pt x="15122" y="2455"/>
                  </a:cubicBezTo>
                  <a:cubicBezTo>
                    <a:pt x="13384" y="3527"/>
                    <a:pt x="10833" y="4599"/>
                    <a:pt x="7506" y="4599"/>
                  </a:cubicBezTo>
                  <a:cubicBezTo>
                    <a:pt x="5436" y="4599"/>
                    <a:pt x="3106" y="4193"/>
                    <a:pt x="445" y="3157"/>
                  </a:cubicBezTo>
                  <a:cubicBezTo>
                    <a:pt x="399" y="3142"/>
                    <a:pt x="353" y="3133"/>
                    <a:pt x="309" y="3133"/>
                  </a:cubicBezTo>
                  <a:cubicBezTo>
                    <a:pt x="248" y="3133"/>
                    <a:pt x="192" y="3151"/>
                    <a:pt x="149" y="3194"/>
                  </a:cubicBezTo>
                  <a:cubicBezTo>
                    <a:pt x="38" y="3268"/>
                    <a:pt x="1" y="3379"/>
                    <a:pt x="38" y="3490"/>
                  </a:cubicBezTo>
                  <a:cubicBezTo>
                    <a:pt x="38" y="3527"/>
                    <a:pt x="2145" y="12733"/>
                    <a:pt x="4659" y="20497"/>
                  </a:cubicBezTo>
                  <a:cubicBezTo>
                    <a:pt x="5805" y="24046"/>
                    <a:pt x="7802" y="28482"/>
                    <a:pt x="9761" y="32032"/>
                  </a:cubicBezTo>
                  <a:cubicBezTo>
                    <a:pt x="10759" y="33806"/>
                    <a:pt x="11721" y="35359"/>
                    <a:pt x="12534" y="36505"/>
                  </a:cubicBezTo>
                  <a:cubicBezTo>
                    <a:pt x="12978" y="37060"/>
                    <a:pt x="13347" y="37540"/>
                    <a:pt x="13717" y="37836"/>
                  </a:cubicBezTo>
                  <a:cubicBezTo>
                    <a:pt x="14087" y="38169"/>
                    <a:pt x="14382" y="38391"/>
                    <a:pt x="14789" y="38391"/>
                  </a:cubicBezTo>
                  <a:cubicBezTo>
                    <a:pt x="14937" y="38391"/>
                    <a:pt x="15085" y="38354"/>
                    <a:pt x="15196" y="38243"/>
                  </a:cubicBezTo>
                  <a:cubicBezTo>
                    <a:pt x="15344" y="38169"/>
                    <a:pt x="15418" y="38021"/>
                    <a:pt x="15492" y="37873"/>
                  </a:cubicBezTo>
                  <a:cubicBezTo>
                    <a:pt x="15750" y="37208"/>
                    <a:pt x="16157" y="35803"/>
                    <a:pt x="16601" y="33991"/>
                  </a:cubicBezTo>
                  <a:cubicBezTo>
                    <a:pt x="17266" y="31218"/>
                    <a:pt x="18043" y="27521"/>
                    <a:pt x="18634" y="24009"/>
                  </a:cubicBezTo>
                  <a:cubicBezTo>
                    <a:pt x="19263" y="20460"/>
                    <a:pt x="19706" y="17169"/>
                    <a:pt x="19706" y="15173"/>
                  </a:cubicBezTo>
                  <a:cubicBezTo>
                    <a:pt x="19706" y="9886"/>
                    <a:pt x="18449" y="274"/>
                    <a:pt x="18449" y="274"/>
                  </a:cubicBezTo>
                  <a:cubicBezTo>
                    <a:pt x="18412" y="126"/>
                    <a:pt x="18338" y="15"/>
                    <a:pt x="18190" y="15"/>
                  </a:cubicBezTo>
                  <a:cubicBezTo>
                    <a:pt x="18161" y="5"/>
                    <a:pt x="18131" y="0"/>
                    <a:pt x="181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7"/>
            <p:cNvSpPr/>
            <p:nvPr/>
          </p:nvSpPr>
          <p:spPr>
            <a:xfrm>
              <a:off x="3119075" y="2612625"/>
              <a:ext cx="1057400" cy="1366000"/>
            </a:xfrm>
            <a:custGeom>
              <a:rect b="b" l="l" r="r" t="t"/>
              <a:pathLst>
                <a:path extrusionOk="0" h="54640" w="42296">
                  <a:moveTo>
                    <a:pt x="23383" y="0"/>
                  </a:moveTo>
                  <a:cubicBezTo>
                    <a:pt x="17926" y="0"/>
                    <a:pt x="12571" y="2216"/>
                    <a:pt x="12571" y="2216"/>
                  </a:cubicBezTo>
                  <a:cubicBezTo>
                    <a:pt x="12571" y="2216"/>
                    <a:pt x="5473" y="4545"/>
                    <a:pt x="2737" y="15193"/>
                  </a:cubicBezTo>
                  <a:cubicBezTo>
                    <a:pt x="1" y="25877"/>
                    <a:pt x="6508" y="38632"/>
                    <a:pt x="11942" y="44511"/>
                  </a:cubicBezTo>
                  <a:cubicBezTo>
                    <a:pt x="16721" y="49647"/>
                    <a:pt x="22328" y="54640"/>
                    <a:pt x="27734" y="54640"/>
                  </a:cubicBezTo>
                  <a:cubicBezTo>
                    <a:pt x="28477" y="54640"/>
                    <a:pt x="29215" y="54546"/>
                    <a:pt x="29947" y="54345"/>
                  </a:cubicBezTo>
                  <a:cubicBezTo>
                    <a:pt x="36010" y="52681"/>
                    <a:pt x="42295" y="39889"/>
                    <a:pt x="40632" y="22957"/>
                  </a:cubicBezTo>
                  <a:cubicBezTo>
                    <a:pt x="38931" y="5987"/>
                    <a:pt x="34125" y="2438"/>
                    <a:pt x="27655" y="552"/>
                  </a:cubicBezTo>
                  <a:cubicBezTo>
                    <a:pt x="26289" y="157"/>
                    <a:pt x="24833" y="0"/>
                    <a:pt x="23383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7"/>
            <p:cNvSpPr/>
            <p:nvPr/>
          </p:nvSpPr>
          <p:spPr>
            <a:xfrm>
              <a:off x="3221675" y="2796475"/>
              <a:ext cx="928925" cy="813400"/>
            </a:xfrm>
            <a:custGeom>
              <a:rect b="b" l="l" r="r" t="t"/>
              <a:pathLst>
                <a:path extrusionOk="0" h="32536" w="37157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4178" y="21962"/>
                    <a:pt x="14345" y="12904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639" y="27729"/>
                    <a:pt x="37156" y="21962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7"/>
            <p:cNvSpPr/>
            <p:nvPr/>
          </p:nvSpPr>
          <p:spPr>
            <a:xfrm>
              <a:off x="3221675" y="2796475"/>
              <a:ext cx="919675" cy="813400"/>
            </a:xfrm>
            <a:custGeom>
              <a:rect b="b" l="l" r="r" t="t"/>
              <a:pathLst>
                <a:path extrusionOk="0" h="32536" w="36787">
                  <a:moveTo>
                    <a:pt x="10759" y="1"/>
                  </a:moveTo>
                  <a:lnTo>
                    <a:pt x="1" y="23847"/>
                  </a:lnTo>
                  <a:cubicBezTo>
                    <a:pt x="149" y="24217"/>
                    <a:pt x="260" y="24549"/>
                    <a:pt x="407" y="24919"/>
                  </a:cubicBezTo>
                  <a:cubicBezTo>
                    <a:pt x="3809" y="22257"/>
                    <a:pt x="12312" y="14715"/>
                    <a:pt x="12312" y="6286"/>
                  </a:cubicBezTo>
                  <a:cubicBezTo>
                    <a:pt x="12312" y="5288"/>
                    <a:pt x="12201" y="4327"/>
                    <a:pt x="11979" y="3328"/>
                  </a:cubicBezTo>
                  <a:lnTo>
                    <a:pt x="11979" y="3328"/>
                  </a:lnTo>
                  <a:cubicBezTo>
                    <a:pt x="11980" y="3329"/>
                    <a:pt x="25252" y="23330"/>
                    <a:pt x="35492" y="32535"/>
                  </a:cubicBezTo>
                  <a:cubicBezTo>
                    <a:pt x="36306" y="29134"/>
                    <a:pt x="36786" y="25326"/>
                    <a:pt x="36786" y="21111"/>
                  </a:cubicBezTo>
                  <a:cubicBezTo>
                    <a:pt x="36786" y="19411"/>
                    <a:pt x="36713" y="17673"/>
                    <a:pt x="36528" y="15861"/>
                  </a:cubicBezTo>
                  <a:cubicBezTo>
                    <a:pt x="36528" y="15861"/>
                    <a:pt x="36528" y="15824"/>
                    <a:pt x="36528" y="15824"/>
                  </a:cubicBezTo>
                  <a:cubicBezTo>
                    <a:pt x="36528" y="15787"/>
                    <a:pt x="36528" y="15787"/>
                    <a:pt x="36528" y="15787"/>
                  </a:cubicBezTo>
                  <a:cubicBezTo>
                    <a:pt x="36528" y="15787"/>
                    <a:pt x="36528" y="15787"/>
                    <a:pt x="36528" y="15750"/>
                  </a:cubicBezTo>
                  <a:cubicBezTo>
                    <a:pt x="36528" y="15750"/>
                    <a:pt x="36528" y="15750"/>
                    <a:pt x="36528" y="15713"/>
                  </a:cubicBezTo>
                  <a:cubicBezTo>
                    <a:pt x="36528" y="15713"/>
                    <a:pt x="36528" y="15677"/>
                    <a:pt x="36528" y="15677"/>
                  </a:cubicBezTo>
                  <a:cubicBezTo>
                    <a:pt x="36528" y="15677"/>
                    <a:pt x="36528" y="15677"/>
                    <a:pt x="36528" y="15640"/>
                  </a:cubicBezTo>
                  <a:cubicBezTo>
                    <a:pt x="36528" y="15640"/>
                    <a:pt x="36528" y="15603"/>
                    <a:pt x="36528" y="15603"/>
                  </a:cubicBezTo>
                  <a:cubicBezTo>
                    <a:pt x="36417" y="14678"/>
                    <a:pt x="36343" y="13828"/>
                    <a:pt x="36232" y="12978"/>
                  </a:cubicBezTo>
                  <a:lnTo>
                    <a:pt x="10759" y="1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7"/>
            <p:cNvSpPr/>
            <p:nvPr/>
          </p:nvSpPr>
          <p:spPr>
            <a:xfrm>
              <a:off x="3163450" y="2605150"/>
              <a:ext cx="985300" cy="1380900"/>
            </a:xfrm>
            <a:custGeom>
              <a:rect b="b" l="l" r="r" t="t"/>
              <a:pathLst>
                <a:path extrusionOk="0" h="55236" w="39412">
                  <a:moveTo>
                    <a:pt x="10727" y="2239"/>
                  </a:moveTo>
                  <a:cubicBezTo>
                    <a:pt x="10727" y="2239"/>
                    <a:pt x="10727" y="2239"/>
                    <a:pt x="10727" y="2239"/>
                  </a:cubicBezTo>
                  <a:lnTo>
                    <a:pt x="10727" y="2239"/>
                  </a:lnTo>
                  <a:lnTo>
                    <a:pt x="10727" y="2239"/>
                  </a:lnTo>
                  <a:close/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78"/>
                    <a:pt x="38820" y="26990"/>
                    <a:pt x="38820" y="28764"/>
                  </a:cubicBezTo>
                  <a:cubicBezTo>
                    <a:pt x="38820" y="35789"/>
                    <a:pt x="37415" y="41852"/>
                    <a:pt x="35381" y="46325"/>
                  </a:cubicBezTo>
                  <a:cubicBezTo>
                    <a:pt x="33348" y="50799"/>
                    <a:pt x="30649" y="53646"/>
                    <a:pt x="28098" y="54348"/>
                  </a:cubicBezTo>
                  <a:cubicBezTo>
                    <a:pt x="27396" y="54533"/>
                    <a:pt x="26656" y="54644"/>
                    <a:pt x="25954" y="54644"/>
                  </a:cubicBezTo>
                  <a:cubicBezTo>
                    <a:pt x="23329" y="54644"/>
                    <a:pt x="20630" y="53424"/>
                    <a:pt x="18005" y="51538"/>
                  </a:cubicBezTo>
                  <a:cubicBezTo>
                    <a:pt x="15380" y="49690"/>
                    <a:pt x="12792" y="47176"/>
                    <a:pt x="10389" y="44588"/>
                  </a:cubicBezTo>
                  <a:cubicBezTo>
                    <a:pt x="5879" y="39745"/>
                    <a:pt x="629" y="30021"/>
                    <a:pt x="629" y="20852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52"/>
                  </a:cubicBezTo>
                  <a:cubicBezTo>
                    <a:pt x="38" y="30280"/>
                    <a:pt x="5324" y="40040"/>
                    <a:pt x="9946" y="45031"/>
                  </a:cubicBezTo>
                  <a:cubicBezTo>
                    <a:pt x="12349" y="47582"/>
                    <a:pt x="14937" y="50133"/>
                    <a:pt x="17636" y="52056"/>
                  </a:cubicBezTo>
                  <a:cubicBezTo>
                    <a:pt x="20334" y="53978"/>
                    <a:pt x="23144" y="55235"/>
                    <a:pt x="25954" y="55235"/>
                  </a:cubicBezTo>
                  <a:cubicBezTo>
                    <a:pt x="26730" y="55235"/>
                    <a:pt x="27507" y="55161"/>
                    <a:pt x="28246" y="54939"/>
                  </a:cubicBezTo>
                  <a:cubicBezTo>
                    <a:pt x="31093" y="54163"/>
                    <a:pt x="33866" y="51131"/>
                    <a:pt x="35936" y="46584"/>
                  </a:cubicBezTo>
                  <a:cubicBezTo>
                    <a:pt x="38043" y="42037"/>
                    <a:pt x="39411" y="35863"/>
                    <a:pt x="39411" y="28764"/>
                  </a:cubicBezTo>
                  <a:cubicBezTo>
                    <a:pt x="39411" y="26990"/>
                    <a:pt x="39337" y="25141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7"/>
            <p:cNvSpPr/>
            <p:nvPr/>
          </p:nvSpPr>
          <p:spPr>
            <a:xfrm>
              <a:off x="3453475" y="3386675"/>
              <a:ext cx="194325" cy="64750"/>
            </a:xfrm>
            <a:custGeom>
              <a:rect b="b" l="l" r="r" t="t"/>
              <a:pathLst>
                <a:path extrusionOk="0" h="2590" w="7773">
                  <a:moveTo>
                    <a:pt x="3347" y="1"/>
                  </a:moveTo>
                  <a:cubicBezTo>
                    <a:pt x="2202" y="1"/>
                    <a:pt x="1019" y="559"/>
                    <a:pt x="45" y="2235"/>
                  </a:cubicBezTo>
                  <a:cubicBezTo>
                    <a:pt x="0" y="2497"/>
                    <a:pt x="210" y="2589"/>
                    <a:pt x="609" y="2589"/>
                  </a:cubicBezTo>
                  <a:cubicBezTo>
                    <a:pt x="1560" y="2589"/>
                    <a:pt x="3583" y="2066"/>
                    <a:pt x="5776" y="2066"/>
                  </a:cubicBezTo>
                  <a:cubicBezTo>
                    <a:pt x="6434" y="2066"/>
                    <a:pt x="7108" y="2113"/>
                    <a:pt x="7772" y="2235"/>
                  </a:cubicBezTo>
                  <a:cubicBezTo>
                    <a:pt x="7772" y="2235"/>
                    <a:pt x="5636" y="1"/>
                    <a:pt x="334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7"/>
            <p:cNvSpPr/>
            <p:nvPr/>
          </p:nvSpPr>
          <p:spPr>
            <a:xfrm>
              <a:off x="3822450" y="3319600"/>
              <a:ext cx="191350" cy="102650"/>
            </a:xfrm>
            <a:custGeom>
              <a:rect b="b" l="l" r="r" t="t"/>
              <a:pathLst>
                <a:path extrusionOk="0" h="4106" w="7654">
                  <a:moveTo>
                    <a:pt x="4467" y="1"/>
                  </a:moveTo>
                  <a:cubicBezTo>
                    <a:pt x="1508" y="1"/>
                    <a:pt x="1" y="4105"/>
                    <a:pt x="1" y="4105"/>
                  </a:cubicBezTo>
                  <a:cubicBezTo>
                    <a:pt x="3217" y="1924"/>
                    <a:pt x="7654" y="1887"/>
                    <a:pt x="7099" y="1000"/>
                  </a:cubicBezTo>
                  <a:cubicBezTo>
                    <a:pt x="6122" y="284"/>
                    <a:pt x="5244" y="1"/>
                    <a:pt x="446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7"/>
            <p:cNvSpPr/>
            <p:nvPr/>
          </p:nvSpPr>
          <p:spPr>
            <a:xfrm>
              <a:off x="3781775" y="3303900"/>
              <a:ext cx="110950" cy="282850"/>
            </a:xfrm>
            <a:custGeom>
              <a:rect b="b" l="l" r="r" t="t"/>
              <a:pathLst>
                <a:path extrusionOk="0" h="11314" w="4438">
                  <a:moveTo>
                    <a:pt x="962" y="1"/>
                  </a:moveTo>
                  <a:cubicBezTo>
                    <a:pt x="777" y="1"/>
                    <a:pt x="629" y="112"/>
                    <a:pt x="629" y="297"/>
                  </a:cubicBezTo>
                  <a:cubicBezTo>
                    <a:pt x="629" y="297"/>
                    <a:pt x="408" y="2182"/>
                    <a:pt x="408" y="3846"/>
                  </a:cubicBezTo>
                  <a:cubicBezTo>
                    <a:pt x="408" y="4400"/>
                    <a:pt x="408" y="4955"/>
                    <a:pt x="482" y="5399"/>
                  </a:cubicBezTo>
                  <a:cubicBezTo>
                    <a:pt x="518" y="5620"/>
                    <a:pt x="555" y="5805"/>
                    <a:pt x="629" y="5990"/>
                  </a:cubicBezTo>
                  <a:cubicBezTo>
                    <a:pt x="703" y="6138"/>
                    <a:pt x="814" y="6323"/>
                    <a:pt x="962" y="6434"/>
                  </a:cubicBezTo>
                  <a:cubicBezTo>
                    <a:pt x="1369" y="6767"/>
                    <a:pt x="2108" y="7136"/>
                    <a:pt x="2737" y="7543"/>
                  </a:cubicBezTo>
                  <a:cubicBezTo>
                    <a:pt x="3069" y="7728"/>
                    <a:pt x="3328" y="7950"/>
                    <a:pt x="3550" y="8171"/>
                  </a:cubicBezTo>
                  <a:cubicBezTo>
                    <a:pt x="3735" y="8356"/>
                    <a:pt x="3809" y="8541"/>
                    <a:pt x="3809" y="8652"/>
                  </a:cubicBezTo>
                  <a:lnTo>
                    <a:pt x="3772" y="8800"/>
                  </a:lnTo>
                  <a:cubicBezTo>
                    <a:pt x="3698" y="8985"/>
                    <a:pt x="3513" y="9207"/>
                    <a:pt x="3254" y="9428"/>
                  </a:cubicBezTo>
                  <a:cubicBezTo>
                    <a:pt x="2848" y="9761"/>
                    <a:pt x="2293" y="10094"/>
                    <a:pt x="1739" y="10316"/>
                  </a:cubicBezTo>
                  <a:cubicBezTo>
                    <a:pt x="1184" y="10574"/>
                    <a:pt x="629" y="10685"/>
                    <a:pt x="297" y="10685"/>
                  </a:cubicBezTo>
                  <a:cubicBezTo>
                    <a:pt x="112" y="10685"/>
                    <a:pt x="1" y="10833"/>
                    <a:pt x="1" y="10981"/>
                  </a:cubicBezTo>
                  <a:cubicBezTo>
                    <a:pt x="1" y="11166"/>
                    <a:pt x="112" y="11314"/>
                    <a:pt x="297" y="11314"/>
                  </a:cubicBezTo>
                  <a:cubicBezTo>
                    <a:pt x="925" y="11314"/>
                    <a:pt x="1775" y="11018"/>
                    <a:pt x="2552" y="10611"/>
                  </a:cubicBezTo>
                  <a:cubicBezTo>
                    <a:pt x="2959" y="10427"/>
                    <a:pt x="3328" y="10168"/>
                    <a:pt x="3661" y="9909"/>
                  </a:cubicBezTo>
                  <a:cubicBezTo>
                    <a:pt x="3957" y="9650"/>
                    <a:pt x="4216" y="9354"/>
                    <a:pt x="4363" y="9022"/>
                  </a:cubicBezTo>
                  <a:cubicBezTo>
                    <a:pt x="4400" y="8911"/>
                    <a:pt x="4437" y="8800"/>
                    <a:pt x="4437" y="8652"/>
                  </a:cubicBezTo>
                  <a:cubicBezTo>
                    <a:pt x="4400" y="8319"/>
                    <a:pt x="4216" y="7987"/>
                    <a:pt x="3994" y="7728"/>
                  </a:cubicBezTo>
                  <a:cubicBezTo>
                    <a:pt x="3624" y="7358"/>
                    <a:pt x="3069" y="7025"/>
                    <a:pt x="2589" y="6693"/>
                  </a:cubicBezTo>
                  <a:cubicBezTo>
                    <a:pt x="2071" y="6397"/>
                    <a:pt x="1591" y="6138"/>
                    <a:pt x="1332" y="5953"/>
                  </a:cubicBezTo>
                  <a:cubicBezTo>
                    <a:pt x="1295" y="5916"/>
                    <a:pt x="1258" y="5879"/>
                    <a:pt x="1221" y="5768"/>
                  </a:cubicBezTo>
                  <a:cubicBezTo>
                    <a:pt x="1073" y="5399"/>
                    <a:pt x="999" y="4659"/>
                    <a:pt x="999" y="3846"/>
                  </a:cubicBezTo>
                  <a:cubicBezTo>
                    <a:pt x="999" y="3032"/>
                    <a:pt x="1073" y="2182"/>
                    <a:pt x="1110" y="1480"/>
                  </a:cubicBezTo>
                  <a:cubicBezTo>
                    <a:pt x="1147" y="1147"/>
                    <a:pt x="1184" y="888"/>
                    <a:pt x="1184" y="666"/>
                  </a:cubicBezTo>
                  <a:cubicBezTo>
                    <a:pt x="1221" y="481"/>
                    <a:pt x="1221" y="371"/>
                    <a:pt x="1221" y="371"/>
                  </a:cubicBezTo>
                  <a:cubicBezTo>
                    <a:pt x="1258" y="186"/>
                    <a:pt x="1147" y="38"/>
                    <a:pt x="96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7"/>
            <p:cNvSpPr/>
            <p:nvPr/>
          </p:nvSpPr>
          <p:spPr>
            <a:xfrm>
              <a:off x="3733725" y="3660000"/>
              <a:ext cx="153450" cy="58925"/>
            </a:xfrm>
            <a:custGeom>
              <a:rect b="b" l="l" r="r" t="t"/>
              <a:pathLst>
                <a:path extrusionOk="0" h="2357" w="6138">
                  <a:moveTo>
                    <a:pt x="5770" y="0"/>
                  </a:moveTo>
                  <a:cubicBezTo>
                    <a:pt x="5676" y="0"/>
                    <a:pt x="5591" y="49"/>
                    <a:pt x="5546" y="138"/>
                  </a:cubicBezTo>
                  <a:cubicBezTo>
                    <a:pt x="5472" y="175"/>
                    <a:pt x="4363" y="1728"/>
                    <a:pt x="1368" y="1728"/>
                  </a:cubicBezTo>
                  <a:cubicBezTo>
                    <a:pt x="1036" y="1728"/>
                    <a:pt x="703" y="1728"/>
                    <a:pt x="370" y="1691"/>
                  </a:cubicBezTo>
                  <a:cubicBezTo>
                    <a:pt x="351" y="1687"/>
                    <a:pt x="332" y="1685"/>
                    <a:pt x="313" y="1685"/>
                  </a:cubicBezTo>
                  <a:cubicBezTo>
                    <a:pt x="156" y="1685"/>
                    <a:pt x="37" y="1818"/>
                    <a:pt x="37" y="1950"/>
                  </a:cubicBezTo>
                  <a:cubicBezTo>
                    <a:pt x="0" y="2135"/>
                    <a:pt x="148" y="2283"/>
                    <a:pt x="296" y="2283"/>
                  </a:cubicBezTo>
                  <a:cubicBezTo>
                    <a:pt x="666" y="2320"/>
                    <a:pt x="1036" y="2357"/>
                    <a:pt x="1368" y="2357"/>
                  </a:cubicBezTo>
                  <a:cubicBezTo>
                    <a:pt x="4696" y="2357"/>
                    <a:pt x="5990" y="545"/>
                    <a:pt x="6027" y="471"/>
                  </a:cubicBezTo>
                  <a:cubicBezTo>
                    <a:pt x="6138" y="360"/>
                    <a:pt x="6101" y="175"/>
                    <a:pt x="5953" y="65"/>
                  </a:cubicBezTo>
                  <a:cubicBezTo>
                    <a:pt x="5894" y="21"/>
                    <a:pt x="5830" y="0"/>
                    <a:pt x="577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7"/>
            <p:cNvSpPr/>
            <p:nvPr/>
          </p:nvSpPr>
          <p:spPr>
            <a:xfrm>
              <a:off x="3377875" y="3247525"/>
              <a:ext cx="252350" cy="93150"/>
            </a:xfrm>
            <a:custGeom>
              <a:rect b="b" l="l" r="r" t="t"/>
              <a:pathLst>
                <a:path extrusionOk="0" h="3726" w="10094">
                  <a:moveTo>
                    <a:pt x="5953" y="1"/>
                  </a:moveTo>
                  <a:cubicBezTo>
                    <a:pt x="4104" y="1"/>
                    <a:pt x="1923" y="703"/>
                    <a:pt x="75" y="3217"/>
                  </a:cubicBezTo>
                  <a:cubicBezTo>
                    <a:pt x="1" y="3365"/>
                    <a:pt x="38" y="3550"/>
                    <a:pt x="149" y="3661"/>
                  </a:cubicBezTo>
                  <a:cubicBezTo>
                    <a:pt x="207" y="3704"/>
                    <a:pt x="271" y="3725"/>
                    <a:pt x="334" y="3725"/>
                  </a:cubicBezTo>
                  <a:cubicBezTo>
                    <a:pt x="431" y="3725"/>
                    <a:pt x="525" y="3676"/>
                    <a:pt x="592" y="3587"/>
                  </a:cubicBezTo>
                  <a:cubicBezTo>
                    <a:pt x="2330" y="1221"/>
                    <a:pt x="4289" y="629"/>
                    <a:pt x="5953" y="629"/>
                  </a:cubicBezTo>
                  <a:cubicBezTo>
                    <a:pt x="6988" y="629"/>
                    <a:pt x="7912" y="851"/>
                    <a:pt x="8541" y="1110"/>
                  </a:cubicBezTo>
                  <a:cubicBezTo>
                    <a:pt x="8874" y="1221"/>
                    <a:pt x="9132" y="1332"/>
                    <a:pt x="9317" y="1443"/>
                  </a:cubicBezTo>
                  <a:cubicBezTo>
                    <a:pt x="9428" y="1479"/>
                    <a:pt x="9502" y="1516"/>
                    <a:pt x="9539" y="1553"/>
                  </a:cubicBezTo>
                  <a:lnTo>
                    <a:pt x="9576" y="1590"/>
                  </a:lnTo>
                  <a:lnTo>
                    <a:pt x="9613" y="1590"/>
                  </a:lnTo>
                  <a:cubicBezTo>
                    <a:pt x="9650" y="1615"/>
                    <a:pt x="9699" y="1627"/>
                    <a:pt x="9751" y="1627"/>
                  </a:cubicBezTo>
                  <a:cubicBezTo>
                    <a:pt x="9855" y="1627"/>
                    <a:pt x="9970" y="1578"/>
                    <a:pt x="10020" y="1479"/>
                  </a:cubicBezTo>
                  <a:cubicBezTo>
                    <a:pt x="10094" y="1332"/>
                    <a:pt x="10057" y="1147"/>
                    <a:pt x="9909" y="1073"/>
                  </a:cubicBezTo>
                  <a:cubicBezTo>
                    <a:pt x="9909" y="1036"/>
                    <a:pt x="8208" y="1"/>
                    <a:pt x="595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7"/>
            <p:cNvSpPr/>
            <p:nvPr/>
          </p:nvSpPr>
          <p:spPr>
            <a:xfrm>
              <a:off x="3786400" y="3214250"/>
              <a:ext cx="126650" cy="52900"/>
            </a:xfrm>
            <a:custGeom>
              <a:rect b="b" l="l" r="r" t="t"/>
              <a:pathLst>
                <a:path extrusionOk="0" h="2116" w="5066">
                  <a:moveTo>
                    <a:pt x="2293" y="1"/>
                  </a:moveTo>
                  <a:cubicBezTo>
                    <a:pt x="1332" y="1"/>
                    <a:pt x="740" y="444"/>
                    <a:pt x="407" y="888"/>
                  </a:cubicBezTo>
                  <a:cubicBezTo>
                    <a:pt x="75" y="1332"/>
                    <a:pt x="38" y="1738"/>
                    <a:pt x="38" y="1775"/>
                  </a:cubicBezTo>
                  <a:cubicBezTo>
                    <a:pt x="1" y="1923"/>
                    <a:pt x="112" y="2108"/>
                    <a:pt x="260" y="2108"/>
                  </a:cubicBezTo>
                  <a:cubicBezTo>
                    <a:pt x="283" y="2113"/>
                    <a:pt x="307" y="2115"/>
                    <a:pt x="329" y="2115"/>
                  </a:cubicBezTo>
                  <a:cubicBezTo>
                    <a:pt x="481" y="2115"/>
                    <a:pt x="597" y="2010"/>
                    <a:pt x="629" y="1849"/>
                  </a:cubicBezTo>
                  <a:cubicBezTo>
                    <a:pt x="629" y="1849"/>
                    <a:pt x="703" y="1516"/>
                    <a:pt x="925" y="1221"/>
                  </a:cubicBezTo>
                  <a:cubicBezTo>
                    <a:pt x="1184" y="925"/>
                    <a:pt x="1554" y="629"/>
                    <a:pt x="2293" y="629"/>
                  </a:cubicBezTo>
                  <a:cubicBezTo>
                    <a:pt x="2847" y="629"/>
                    <a:pt x="3587" y="777"/>
                    <a:pt x="4585" y="1258"/>
                  </a:cubicBezTo>
                  <a:cubicBezTo>
                    <a:pt x="4625" y="1278"/>
                    <a:pt x="4667" y="1287"/>
                    <a:pt x="4709" y="1287"/>
                  </a:cubicBezTo>
                  <a:cubicBezTo>
                    <a:pt x="4824" y="1287"/>
                    <a:pt x="4938" y="1218"/>
                    <a:pt x="4992" y="1110"/>
                  </a:cubicBezTo>
                  <a:cubicBezTo>
                    <a:pt x="5066" y="962"/>
                    <a:pt x="4992" y="777"/>
                    <a:pt x="4844" y="703"/>
                  </a:cubicBezTo>
                  <a:cubicBezTo>
                    <a:pt x="3809" y="186"/>
                    <a:pt x="2958" y="1"/>
                    <a:pt x="229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7"/>
            <p:cNvSpPr/>
            <p:nvPr/>
          </p:nvSpPr>
          <p:spPr>
            <a:xfrm>
              <a:off x="3152350" y="2612625"/>
              <a:ext cx="993625" cy="888175"/>
            </a:xfrm>
            <a:custGeom>
              <a:rect b="b" l="l" r="r" t="t"/>
              <a:pathLst>
                <a:path extrusionOk="0" h="35527" w="39745">
                  <a:moveTo>
                    <a:pt x="22052" y="0"/>
                  </a:moveTo>
                  <a:cubicBezTo>
                    <a:pt x="16595" y="0"/>
                    <a:pt x="11240" y="2216"/>
                    <a:pt x="11240" y="2216"/>
                  </a:cubicBezTo>
                  <a:cubicBezTo>
                    <a:pt x="11240" y="2216"/>
                    <a:pt x="4142" y="4545"/>
                    <a:pt x="1406" y="15193"/>
                  </a:cubicBezTo>
                  <a:cubicBezTo>
                    <a:pt x="1" y="20775"/>
                    <a:pt x="1073" y="26912"/>
                    <a:pt x="3217" y="32310"/>
                  </a:cubicBezTo>
                  <a:cubicBezTo>
                    <a:pt x="5990" y="29094"/>
                    <a:pt x="13976" y="19149"/>
                    <a:pt x="15011" y="10202"/>
                  </a:cubicBezTo>
                  <a:cubicBezTo>
                    <a:pt x="15011" y="10202"/>
                    <a:pt x="30243" y="27615"/>
                    <a:pt x="39079" y="35527"/>
                  </a:cubicBezTo>
                  <a:cubicBezTo>
                    <a:pt x="39596" y="31719"/>
                    <a:pt x="39744" y="27504"/>
                    <a:pt x="39301" y="22957"/>
                  </a:cubicBezTo>
                  <a:cubicBezTo>
                    <a:pt x="37600" y="5987"/>
                    <a:pt x="32794" y="2438"/>
                    <a:pt x="26324" y="552"/>
                  </a:cubicBezTo>
                  <a:cubicBezTo>
                    <a:pt x="24958" y="157"/>
                    <a:pt x="23502" y="0"/>
                    <a:pt x="2205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7"/>
            <p:cNvSpPr/>
            <p:nvPr/>
          </p:nvSpPr>
          <p:spPr>
            <a:xfrm>
              <a:off x="3163450" y="2605150"/>
              <a:ext cx="985300" cy="903600"/>
            </a:xfrm>
            <a:custGeom>
              <a:rect b="b" l="l" r="r" t="t"/>
              <a:pathLst>
                <a:path extrusionOk="0" h="36144" w="39412">
                  <a:moveTo>
                    <a:pt x="21628" y="630"/>
                  </a:moveTo>
                  <a:cubicBezTo>
                    <a:pt x="23033" y="630"/>
                    <a:pt x="24475" y="777"/>
                    <a:pt x="25769" y="1147"/>
                  </a:cubicBezTo>
                  <a:cubicBezTo>
                    <a:pt x="28986" y="2108"/>
                    <a:pt x="31721" y="3402"/>
                    <a:pt x="33903" y="6582"/>
                  </a:cubicBezTo>
                  <a:cubicBezTo>
                    <a:pt x="36084" y="9761"/>
                    <a:pt x="37711" y="14826"/>
                    <a:pt x="38524" y="23293"/>
                  </a:cubicBezTo>
                  <a:cubicBezTo>
                    <a:pt x="38709" y="25141"/>
                    <a:pt x="38820" y="26990"/>
                    <a:pt x="38820" y="28727"/>
                  </a:cubicBezTo>
                  <a:cubicBezTo>
                    <a:pt x="38820" y="30999"/>
                    <a:pt x="38664" y="33177"/>
                    <a:pt x="38410" y="35233"/>
                  </a:cubicBezTo>
                  <a:lnTo>
                    <a:pt x="38410" y="35233"/>
                  </a:lnTo>
                  <a:cubicBezTo>
                    <a:pt x="34054" y="31261"/>
                    <a:pt x="28280" y="25161"/>
                    <a:pt x="23514" y="19965"/>
                  </a:cubicBezTo>
                  <a:cubicBezTo>
                    <a:pt x="21074" y="17303"/>
                    <a:pt x="18893" y="14863"/>
                    <a:pt x="17303" y="13126"/>
                  </a:cubicBezTo>
                  <a:cubicBezTo>
                    <a:pt x="16526" y="12238"/>
                    <a:pt x="15898" y="11536"/>
                    <a:pt x="15454" y="11055"/>
                  </a:cubicBezTo>
                  <a:cubicBezTo>
                    <a:pt x="15048" y="10538"/>
                    <a:pt x="14789" y="10279"/>
                    <a:pt x="14789" y="10279"/>
                  </a:cubicBezTo>
                  <a:cubicBezTo>
                    <a:pt x="14735" y="10225"/>
                    <a:pt x="14661" y="10190"/>
                    <a:pt x="14581" y="10190"/>
                  </a:cubicBezTo>
                  <a:cubicBezTo>
                    <a:pt x="14552" y="10190"/>
                    <a:pt x="14523" y="10195"/>
                    <a:pt x="14493" y="10205"/>
                  </a:cubicBezTo>
                  <a:cubicBezTo>
                    <a:pt x="14345" y="10242"/>
                    <a:pt x="14271" y="10316"/>
                    <a:pt x="14271" y="10464"/>
                  </a:cubicBezTo>
                  <a:cubicBezTo>
                    <a:pt x="13754" y="14863"/>
                    <a:pt x="11535" y="19559"/>
                    <a:pt x="9058" y="23551"/>
                  </a:cubicBezTo>
                  <a:cubicBezTo>
                    <a:pt x="6813" y="27225"/>
                    <a:pt x="4349" y="30273"/>
                    <a:pt x="2875" y="32004"/>
                  </a:cubicBezTo>
                  <a:lnTo>
                    <a:pt x="2875" y="32004"/>
                  </a:lnTo>
                  <a:cubicBezTo>
                    <a:pt x="1507" y="28443"/>
                    <a:pt x="629" y="24596"/>
                    <a:pt x="629" y="20816"/>
                  </a:cubicBezTo>
                  <a:cubicBezTo>
                    <a:pt x="629" y="19041"/>
                    <a:pt x="814" y="17303"/>
                    <a:pt x="1258" y="15566"/>
                  </a:cubicBezTo>
                  <a:cubicBezTo>
                    <a:pt x="2625" y="10316"/>
                    <a:pt x="5029" y="7136"/>
                    <a:pt x="7099" y="5251"/>
                  </a:cubicBezTo>
                  <a:cubicBezTo>
                    <a:pt x="8134" y="4327"/>
                    <a:pt x="9095" y="3698"/>
                    <a:pt x="9798" y="3328"/>
                  </a:cubicBezTo>
                  <a:cubicBezTo>
                    <a:pt x="10131" y="3144"/>
                    <a:pt x="10426" y="3033"/>
                    <a:pt x="10611" y="2922"/>
                  </a:cubicBezTo>
                  <a:cubicBezTo>
                    <a:pt x="10722" y="2885"/>
                    <a:pt x="10796" y="2885"/>
                    <a:pt x="10833" y="2848"/>
                  </a:cubicBezTo>
                  <a:lnTo>
                    <a:pt x="10870" y="2811"/>
                  </a:lnTo>
                  <a:lnTo>
                    <a:pt x="10907" y="2811"/>
                  </a:lnTo>
                  <a:cubicBezTo>
                    <a:pt x="10907" y="2811"/>
                    <a:pt x="10981" y="2774"/>
                    <a:pt x="11166" y="2737"/>
                  </a:cubicBezTo>
                  <a:cubicBezTo>
                    <a:pt x="12238" y="2293"/>
                    <a:pt x="16933" y="630"/>
                    <a:pt x="21628" y="630"/>
                  </a:cubicBezTo>
                  <a:close/>
                  <a:moveTo>
                    <a:pt x="21628" y="1"/>
                  </a:moveTo>
                  <a:cubicBezTo>
                    <a:pt x="16367" y="1"/>
                    <a:pt x="11239" y="2031"/>
                    <a:pt x="10727" y="2239"/>
                  </a:cubicBezTo>
                  <a:lnTo>
                    <a:pt x="10727" y="2239"/>
                  </a:lnTo>
                  <a:lnTo>
                    <a:pt x="10722" y="2219"/>
                  </a:lnTo>
                  <a:cubicBezTo>
                    <a:pt x="10685" y="2256"/>
                    <a:pt x="8874" y="2848"/>
                    <a:pt x="6692" y="4770"/>
                  </a:cubicBezTo>
                  <a:cubicBezTo>
                    <a:pt x="4548" y="6730"/>
                    <a:pt x="2034" y="10020"/>
                    <a:pt x="666" y="15418"/>
                  </a:cubicBezTo>
                  <a:cubicBezTo>
                    <a:pt x="222" y="17192"/>
                    <a:pt x="1" y="19004"/>
                    <a:pt x="1" y="20816"/>
                  </a:cubicBezTo>
                  <a:cubicBezTo>
                    <a:pt x="1" y="24882"/>
                    <a:pt x="999" y="28986"/>
                    <a:pt x="2478" y="32757"/>
                  </a:cubicBezTo>
                  <a:cubicBezTo>
                    <a:pt x="2515" y="32831"/>
                    <a:pt x="2625" y="32905"/>
                    <a:pt x="2699" y="32942"/>
                  </a:cubicBezTo>
                  <a:cubicBezTo>
                    <a:pt x="2810" y="32942"/>
                    <a:pt x="2921" y="32905"/>
                    <a:pt x="2995" y="32831"/>
                  </a:cubicBezTo>
                  <a:cubicBezTo>
                    <a:pt x="4400" y="31204"/>
                    <a:pt x="7099" y="27877"/>
                    <a:pt x="9576" y="23847"/>
                  </a:cubicBezTo>
                  <a:cubicBezTo>
                    <a:pt x="11972" y="20006"/>
                    <a:pt x="14133" y="15528"/>
                    <a:pt x="14779" y="11179"/>
                  </a:cubicBezTo>
                  <a:lnTo>
                    <a:pt x="14779" y="11179"/>
                  </a:lnTo>
                  <a:cubicBezTo>
                    <a:pt x="17321" y="14066"/>
                    <a:pt x="30459" y="28892"/>
                    <a:pt x="38413" y="36047"/>
                  </a:cubicBezTo>
                  <a:cubicBezTo>
                    <a:pt x="38483" y="36118"/>
                    <a:pt x="38554" y="36144"/>
                    <a:pt x="38624" y="36144"/>
                  </a:cubicBezTo>
                  <a:cubicBezTo>
                    <a:pt x="38665" y="36144"/>
                    <a:pt x="38705" y="36135"/>
                    <a:pt x="38746" y="36121"/>
                  </a:cubicBezTo>
                  <a:cubicBezTo>
                    <a:pt x="38857" y="36084"/>
                    <a:pt x="38931" y="35974"/>
                    <a:pt x="38931" y="35863"/>
                  </a:cubicBezTo>
                  <a:cubicBezTo>
                    <a:pt x="39263" y="33644"/>
                    <a:pt x="39411" y="31241"/>
                    <a:pt x="39411" y="28727"/>
                  </a:cubicBezTo>
                  <a:cubicBezTo>
                    <a:pt x="39411" y="26953"/>
                    <a:pt x="39337" y="25104"/>
                    <a:pt x="39152" y="23219"/>
                  </a:cubicBezTo>
                  <a:cubicBezTo>
                    <a:pt x="38302" y="14715"/>
                    <a:pt x="36675" y="9539"/>
                    <a:pt x="34420" y="6212"/>
                  </a:cubicBezTo>
                  <a:cubicBezTo>
                    <a:pt x="32165" y="2922"/>
                    <a:pt x="29244" y="1517"/>
                    <a:pt x="25954" y="556"/>
                  </a:cubicBezTo>
                  <a:cubicBezTo>
                    <a:pt x="24549" y="149"/>
                    <a:pt x="23070" y="1"/>
                    <a:pt x="2162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7"/>
            <p:cNvSpPr/>
            <p:nvPr/>
          </p:nvSpPr>
          <p:spPr>
            <a:xfrm>
              <a:off x="3529450" y="2791150"/>
              <a:ext cx="720050" cy="688850"/>
            </a:xfrm>
            <a:custGeom>
              <a:rect b="b" l="l" r="r" t="t"/>
              <a:pathLst>
                <a:path extrusionOk="0" h="27554" w="28802">
                  <a:moveTo>
                    <a:pt x="358" y="0"/>
                  </a:moveTo>
                  <a:cubicBezTo>
                    <a:pt x="243" y="0"/>
                    <a:pt x="129" y="69"/>
                    <a:pt x="75" y="177"/>
                  </a:cubicBezTo>
                  <a:cubicBezTo>
                    <a:pt x="1" y="325"/>
                    <a:pt x="38" y="510"/>
                    <a:pt x="186" y="584"/>
                  </a:cubicBezTo>
                  <a:cubicBezTo>
                    <a:pt x="186" y="584"/>
                    <a:pt x="260" y="621"/>
                    <a:pt x="371" y="695"/>
                  </a:cubicBezTo>
                  <a:cubicBezTo>
                    <a:pt x="2256" y="1730"/>
                    <a:pt x="17858" y="10751"/>
                    <a:pt x="28173" y="27424"/>
                  </a:cubicBezTo>
                  <a:cubicBezTo>
                    <a:pt x="28245" y="27497"/>
                    <a:pt x="28348" y="27553"/>
                    <a:pt x="28453" y="27553"/>
                  </a:cubicBezTo>
                  <a:cubicBezTo>
                    <a:pt x="28509" y="27553"/>
                    <a:pt x="28565" y="27537"/>
                    <a:pt x="28616" y="27498"/>
                  </a:cubicBezTo>
                  <a:cubicBezTo>
                    <a:pt x="28727" y="27424"/>
                    <a:pt x="28801" y="27240"/>
                    <a:pt x="28690" y="27092"/>
                  </a:cubicBezTo>
                  <a:cubicBezTo>
                    <a:pt x="17562" y="9161"/>
                    <a:pt x="519" y="66"/>
                    <a:pt x="482" y="29"/>
                  </a:cubicBezTo>
                  <a:cubicBezTo>
                    <a:pt x="442" y="9"/>
                    <a:pt x="400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7"/>
            <p:cNvSpPr/>
            <p:nvPr/>
          </p:nvSpPr>
          <p:spPr>
            <a:xfrm>
              <a:off x="4136700" y="3509800"/>
              <a:ext cx="248650" cy="242625"/>
            </a:xfrm>
            <a:custGeom>
              <a:rect b="b" l="l" r="r" t="t"/>
              <a:pathLst>
                <a:path extrusionOk="0" h="9705" w="9946">
                  <a:moveTo>
                    <a:pt x="347" y="0"/>
                  </a:moveTo>
                  <a:cubicBezTo>
                    <a:pt x="269" y="0"/>
                    <a:pt x="185" y="28"/>
                    <a:pt x="112" y="83"/>
                  </a:cubicBezTo>
                  <a:cubicBezTo>
                    <a:pt x="1" y="231"/>
                    <a:pt x="1" y="416"/>
                    <a:pt x="148" y="527"/>
                  </a:cubicBezTo>
                  <a:lnTo>
                    <a:pt x="9391" y="9622"/>
                  </a:lnTo>
                  <a:cubicBezTo>
                    <a:pt x="9447" y="9677"/>
                    <a:pt x="9521" y="9705"/>
                    <a:pt x="9599" y="9705"/>
                  </a:cubicBezTo>
                  <a:cubicBezTo>
                    <a:pt x="9678" y="9705"/>
                    <a:pt x="9761" y="9677"/>
                    <a:pt x="9835" y="9622"/>
                  </a:cubicBezTo>
                  <a:cubicBezTo>
                    <a:pt x="9946" y="9511"/>
                    <a:pt x="9946" y="9289"/>
                    <a:pt x="9835" y="9178"/>
                  </a:cubicBezTo>
                  <a:lnTo>
                    <a:pt x="555" y="83"/>
                  </a:lnTo>
                  <a:cubicBezTo>
                    <a:pt x="500" y="28"/>
                    <a:pt x="42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7"/>
            <p:cNvSpPr/>
            <p:nvPr/>
          </p:nvSpPr>
          <p:spPr>
            <a:xfrm>
              <a:off x="3141275" y="2787075"/>
              <a:ext cx="342925" cy="519425"/>
            </a:xfrm>
            <a:custGeom>
              <a:rect b="b" l="l" r="r" t="t"/>
              <a:pathLst>
                <a:path extrusionOk="0" h="20777" w="13717">
                  <a:moveTo>
                    <a:pt x="13364" y="0"/>
                  </a:moveTo>
                  <a:cubicBezTo>
                    <a:pt x="13236" y="0"/>
                    <a:pt x="13120" y="105"/>
                    <a:pt x="13088" y="266"/>
                  </a:cubicBezTo>
                  <a:cubicBezTo>
                    <a:pt x="13088" y="266"/>
                    <a:pt x="13088" y="303"/>
                    <a:pt x="13051" y="451"/>
                  </a:cubicBezTo>
                  <a:cubicBezTo>
                    <a:pt x="12903" y="1301"/>
                    <a:pt x="12127" y="5294"/>
                    <a:pt x="10167" y="9546"/>
                  </a:cubicBezTo>
                  <a:cubicBezTo>
                    <a:pt x="8208" y="13834"/>
                    <a:pt x="5065" y="18308"/>
                    <a:pt x="222" y="20193"/>
                  </a:cubicBezTo>
                  <a:cubicBezTo>
                    <a:pt x="74" y="20230"/>
                    <a:pt x="0" y="20415"/>
                    <a:pt x="37" y="20563"/>
                  </a:cubicBezTo>
                  <a:cubicBezTo>
                    <a:pt x="92" y="20700"/>
                    <a:pt x="208" y="20776"/>
                    <a:pt x="324" y="20776"/>
                  </a:cubicBezTo>
                  <a:cubicBezTo>
                    <a:pt x="365" y="20776"/>
                    <a:pt x="406" y="20767"/>
                    <a:pt x="444" y="20748"/>
                  </a:cubicBezTo>
                  <a:cubicBezTo>
                    <a:pt x="5842" y="18640"/>
                    <a:pt x="9169" y="13502"/>
                    <a:pt x="11128" y="8954"/>
                  </a:cubicBezTo>
                  <a:cubicBezTo>
                    <a:pt x="13088" y="4407"/>
                    <a:pt x="13679" y="377"/>
                    <a:pt x="13679" y="340"/>
                  </a:cubicBezTo>
                  <a:cubicBezTo>
                    <a:pt x="13716" y="192"/>
                    <a:pt x="13605" y="44"/>
                    <a:pt x="13421" y="7"/>
                  </a:cubicBezTo>
                  <a:cubicBezTo>
                    <a:pt x="13402" y="2"/>
                    <a:pt x="13382" y="0"/>
                    <a:pt x="13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7"/>
            <p:cNvSpPr/>
            <p:nvPr/>
          </p:nvSpPr>
          <p:spPr>
            <a:xfrm>
              <a:off x="3546100" y="2738250"/>
              <a:ext cx="603575" cy="246025"/>
            </a:xfrm>
            <a:custGeom>
              <a:rect b="b" l="l" r="r" t="t"/>
              <a:pathLst>
                <a:path extrusionOk="0" h="9841" w="24143">
                  <a:moveTo>
                    <a:pt x="2810" y="1"/>
                  </a:moveTo>
                  <a:cubicBezTo>
                    <a:pt x="1257" y="1"/>
                    <a:pt x="296" y="149"/>
                    <a:pt x="296" y="149"/>
                  </a:cubicBezTo>
                  <a:cubicBezTo>
                    <a:pt x="148" y="149"/>
                    <a:pt x="0" y="297"/>
                    <a:pt x="37" y="481"/>
                  </a:cubicBezTo>
                  <a:cubicBezTo>
                    <a:pt x="37" y="614"/>
                    <a:pt x="185" y="746"/>
                    <a:pt x="322" y="746"/>
                  </a:cubicBezTo>
                  <a:cubicBezTo>
                    <a:pt x="338" y="746"/>
                    <a:pt x="354" y="744"/>
                    <a:pt x="370" y="740"/>
                  </a:cubicBezTo>
                  <a:lnTo>
                    <a:pt x="555" y="740"/>
                  </a:lnTo>
                  <a:cubicBezTo>
                    <a:pt x="851" y="703"/>
                    <a:pt x="1664" y="629"/>
                    <a:pt x="2810" y="629"/>
                  </a:cubicBezTo>
                  <a:cubicBezTo>
                    <a:pt x="5102" y="629"/>
                    <a:pt x="8762" y="888"/>
                    <a:pt x="12570" y="2145"/>
                  </a:cubicBezTo>
                  <a:cubicBezTo>
                    <a:pt x="16415" y="3402"/>
                    <a:pt x="20445" y="5694"/>
                    <a:pt x="23551" y="9724"/>
                  </a:cubicBezTo>
                  <a:cubicBezTo>
                    <a:pt x="23610" y="9803"/>
                    <a:pt x="23691" y="9840"/>
                    <a:pt x="23776" y="9840"/>
                  </a:cubicBezTo>
                  <a:cubicBezTo>
                    <a:pt x="23849" y="9840"/>
                    <a:pt x="23926" y="9813"/>
                    <a:pt x="23994" y="9761"/>
                  </a:cubicBezTo>
                  <a:cubicBezTo>
                    <a:pt x="24142" y="9687"/>
                    <a:pt x="24142" y="9465"/>
                    <a:pt x="24031" y="9354"/>
                  </a:cubicBezTo>
                  <a:cubicBezTo>
                    <a:pt x="20852" y="5177"/>
                    <a:pt x="16674" y="2848"/>
                    <a:pt x="12755" y="1554"/>
                  </a:cubicBezTo>
                  <a:cubicBezTo>
                    <a:pt x="8836" y="260"/>
                    <a:pt x="5139" y="38"/>
                    <a:pt x="2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7"/>
            <p:cNvSpPr/>
            <p:nvPr/>
          </p:nvSpPr>
          <p:spPr>
            <a:xfrm>
              <a:off x="4974075" y="1207325"/>
              <a:ext cx="1045375" cy="1662200"/>
            </a:xfrm>
            <a:custGeom>
              <a:rect b="b" l="l" r="r" t="t"/>
              <a:pathLst>
                <a:path extrusionOk="0" h="66488" w="41815">
                  <a:moveTo>
                    <a:pt x="20208" y="0"/>
                  </a:moveTo>
                  <a:cubicBezTo>
                    <a:pt x="17407" y="0"/>
                    <a:pt x="14564" y="635"/>
                    <a:pt x="11795" y="2122"/>
                  </a:cubicBezTo>
                  <a:cubicBezTo>
                    <a:pt x="3735" y="6484"/>
                    <a:pt x="2071" y="17464"/>
                    <a:pt x="2071" y="17464"/>
                  </a:cubicBezTo>
                  <a:lnTo>
                    <a:pt x="1" y="66081"/>
                  </a:lnTo>
                  <a:lnTo>
                    <a:pt x="32091" y="66488"/>
                  </a:lnTo>
                  <a:cubicBezTo>
                    <a:pt x="32091" y="66488"/>
                    <a:pt x="39301" y="32955"/>
                    <a:pt x="40558" y="26744"/>
                  </a:cubicBezTo>
                  <a:cubicBezTo>
                    <a:pt x="41815" y="20533"/>
                    <a:pt x="41371" y="10218"/>
                    <a:pt x="34975" y="5449"/>
                  </a:cubicBezTo>
                  <a:cubicBezTo>
                    <a:pt x="30753" y="2318"/>
                    <a:pt x="25558" y="0"/>
                    <a:pt x="2020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7"/>
            <p:cNvSpPr/>
            <p:nvPr/>
          </p:nvSpPr>
          <p:spPr>
            <a:xfrm>
              <a:off x="4966700" y="1199350"/>
              <a:ext cx="1042575" cy="1677575"/>
            </a:xfrm>
            <a:custGeom>
              <a:rect b="b" l="l" r="r" t="t"/>
              <a:pathLst>
                <a:path extrusionOk="0" h="67103" w="41703">
                  <a:moveTo>
                    <a:pt x="20519" y="629"/>
                  </a:moveTo>
                  <a:cubicBezTo>
                    <a:pt x="25769" y="629"/>
                    <a:pt x="30908" y="2921"/>
                    <a:pt x="35085" y="6027"/>
                  </a:cubicBezTo>
                  <a:cubicBezTo>
                    <a:pt x="37340" y="7690"/>
                    <a:pt x="38856" y="10094"/>
                    <a:pt x="39781" y="12792"/>
                  </a:cubicBezTo>
                  <a:cubicBezTo>
                    <a:pt x="40742" y="15454"/>
                    <a:pt x="41111" y="18412"/>
                    <a:pt x="41111" y="21222"/>
                  </a:cubicBezTo>
                  <a:cubicBezTo>
                    <a:pt x="41111" y="23329"/>
                    <a:pt x="40890" y="25325"/>
                    <a:pt x="40557" y="27026"/>
                  </a:cubicBezTo>
                  <a:cubicBezTo>
                    <a:pt x="39928" y="30095"/>
                    <a:pt x="37821" y="40040"/>
                    <a:pt x="35825" y="49209"/>
                  </a:cubicBezTo>
                  <a:cubicBezTo>
                    <a:pt x="34863" y="53793"/>
                    <a:pt x="33902" y="58155"/>
                    <a:pt x="33200" y="61409"/>
                  </a:cubicBezTo>
                  <a:cubicBezTo>
                    <a:pt x="32867" y="63036"/>
                    <a:pt x="32571" y="64367"/>
                    <a:pt x="32386" y="65291"/>
                  </a:cubicBezTo>
                  <a:cubicBezTo>
                    <a:pt x="32257" y="65829"/>
                    <a:pt x="32166" y="66230"/>
                    <a:pt x="32112" y="66470"/>
                  </a:cubicBezTo>
                  <a:lnTo>
                    <a:pt x="32112" y="66470"/>
                  </a:lnTo>
                  <a:lnTo>
                    <a:pt x="629" y="66067"/>
                  </a:lnTo>
                  <a:lnTo>
                    <a:pt x="2661" y="17820"/>
                  </a:lnTo>
                  <a:lnTo>
                    <a:pt x="2661" y="17820"/>
                  </a:lnTo>
                  <a:lnTo>
                    <a:pt x="2662" y="17820"/>
                  </a:lnTo>
                  <a:cubicBezTo>
                    <a:pt x="2662" y="17820"/>
                    <a:pt x="2662" y="17783"/>
                    <a:pt x="2699" y="17710"/>
                  </a:cubicBezTo>
                  <a:cubicBezTo>
                    <a:pt x="2810" y="17118"/>
                    <a:pt x="3328" y="14345"/>
                    <a:pt x="4769" y="11240"/>
                  </a:cubicBezTo>
                  <a:cubicBezTo>
                    <a:pt x="6211" y="8134"/>
                    <a:pt x="8540" y="4733"/>
                    <a:pt x="12237" y="2736"/>
                  </a:cubicBezTo>
                  <a:cubicBezTo>
                    <a:pt x="14973" y="1258"/>
                    <a:pt x="17746" y="629"/>
                    <a:pt x="20519" y="629"/>
                  </a:cubicBezTo>
                  <a:close/>
                  <a:moveTo>
                    <a:pt x="20519" y="1"/>
                  </a:moveTo>
                  <a:cubicBezTo>
                    <a:pt x="17672" y="1"/>
                    <a:pt x="14751" y="666"/>
                    <a:pt x="11942" y="2182"/>
                  </a:cubicBezTo>
                  <a:cubicBezTo>
                    <a:pt x="7838" y="4400"/>
                    <a:pt x="5361" y="8282"/>
                    <a:pt x="3919" y="11609"/>
                  </a:cubicBezTo>
                  <a:cubicBezTo>
                    <a:pt x="2477" y="14937"/>
                    <a:pt x="2071" y="17710"/>
                    <a:pt x="2071" y="17710"/>
                  </a:cubicBezTo>
                  <a:lnTo>
                    <a:pt x="2071" y="17746"/>
                  </a:lnTo>
                  <a:lnTo>
                    <a:pt x="0" y="66363"/>
                  </a:lnTo>
                  <a:cubicBezTo>
                    <a:pt x="0" y="66474"/>
                    <a:pt x="0" y="66548"/>
                    <a:pt x="74" y="66585"/>
                  </a:cubicBezTo>
                  <a:cubicBezTo>
                    <a:pt x="148" y="66659"/>
                    <a:pt x="222" y="66696"/>
                    <a:pt x="296" y="66696"/>
                  </a:cubicBezTo>
                  <a:lnTo>
                    <a:pt x="32349" y="67102"/>
                  </a:lnTo>
                  <a:cubicBezTo>
                    <a:pt x="32497" y="67102"/>
                    <a:pt x="32645" y="66991"/>
                    <a:pt x="32682" y="66881"/>
                  </a:cubicBezTo>
                  <a:cubicBezTo>
                    <a:pt x="32682" y="66881"/>
                    <a:pt x="39891" y="33348"/>
                    <a:pt x="41148" y="27137"/>
                  </a:cubicBezTo>
                  <a:cubicBezTo>
                    <a:pt x="41481" y="25399"/>
                    <a:pt x="41703" y="23366"/>
                    <a:pt x="41703" y="21222"/>
                  </a:cubicBezTo>
                  <a:cubicBezTo>
                    <a:pt x="41703" y="18375"/>
                    <a:pt x="41333" y="15343"/>
                    <a:pt x="40372" y="12571"/>
                  </a:cubicBezTo>
                  <a:cubicBezTo>
                    <a:pt x="39411" y="9798"/>
                    <a:pt x="37821" y="7284"/>
                    <a:pt x="35455" y="5509"/>
                  </a:cubicBezTo>
                  <a:cubicBezTo>
                    <a:pt x="31203" y="2367"/>
                    <a:pt x="25954" y="1"/>
                    <a:pt x="2051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7"/>
            <p:cNvSpPr/>
            <p:nvPr/>
          </p:nvSpPr>
          <p:spPr>
            <a:xfrm>
              <a:off x="5233800" y="1302875"/>
              <a:ext cx="183025" cy="263600"/>
            </a:xfrm>
            <a:custGeom>
              <a:rect b="b" l="l" r="r" t="t"/>
              <a:pathLst>
                <a:path extrusionOk="0" h="10544" w="7321">
                  <a:moveTo>
                    <a:pt x="6959" y="0"/>
                  </a:moveTo>
                  <a:cubicBezTo>
                    <a:pt x="6906" y="0"/>
                    <a:pt x="6853" y="13"/>
                    <a:pt x="6803" y="37"/>
                  </a:cubicBezTo>
                  <a:cubicBezTo>
                    <a:pt x="6803" y="37"/>
                    <a:pt x="5472" y="777"/>
                    <a:pt x="3994" y="2403"/>
                  </a:cubicBezTo>
                  <a:cubicBezTo>
                    <a:pt x="2478" y="4030"/>
                    <a:pt x="814" y="6544"/>
                    <a:pt x="38" y="10167"/>
                  </a:cubicBezTo>
                  <a:cubicBezTo>
                    <a:pt x="1" y="10315"/>
                    <a:pt x="112" y="10500"/>
                    <a:pt x="296" y="10537"/>
                  </a:cubicBezTo>
                  <a:cubicBezTo>
                    <a:pt x="316" y="10542"/>
                    <a:pt x="335" y="10544"/>
                    <a:pt x="355" y="10544"/>
                  </a:cubicBezTo>
                  <a:cubicBezTo>
                    <a:pt x="490" y="10544"/>
                    <a:pt x="634" y="10439"/>
                    <a:pt x="666" y="10278"/>
                  </a:cubicBezTo>
                  <a:cubicBezTo>
                    <a:pt x="1369" y="6803"/>
                    <a:pt x="2995" y="4363"/>
                    <a:pt x="4437" y="2810"/>
                  </a:cubicBezTo>
                  <a:cubicBezTo>
                    <a:pt x="5140" y="2034"/>
                    <a:pt x="5842" y="1479"/>
                    <a:pt x="6323" y="1109"/>
                  </a:cubicBezTo>
                  <a:cubicBezTo>
                    <a:pt x="6581" y="925"/>
                    <a:pt x="6766" y="777"/>
                    <a:pt x="6914" y="703"/>
                  </a:cubicBezTo>
                  <a:cubicBezTo>
                    <a:pt x="6988" y="666"/>
                    <a:pt x="7025" y="629"/>
                    <a:pt x="7062" y="629"/>
                  </a:cubicBezTo>
                  <a:lnTo>
                    <a:pt x="7099" y="592"/>
                  </a:lnTo>
                  <a:cubicBezTo>
                    <a:pt x="7247" y="518"/>
                    <a:pt x="7321" y="296"/>
                    <a:pt x="7247" y="148"/>
                  </a:cubicBezTo>
                  <a:cubicBezTo>
                    <a:pt x="7173" y="50"/>
                    <a:pt x="7066" y="0"/>
                    <a:pt x="695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7"/>
            <p:cNvSpPr/>
            <p:nvPr/>
          </p:nvSpPr>
          <p:spPr>
            <a:xfrm>
              <a:off x="5395550" y="1619900"/>
              <a:ext cx="20350" cy="70250"/>
            </a:xfrm>
            <a:custGeom>
              <a:rect b="b" l="l" r="r" t="t"/>
              <a:pathLst>
                <a:path extrusionOk="0" h="2810" w="814">
                  <a:moveTo>
                    <a:pt x="555" y="0"/>
                  </a:moveTo>
                  <a:cubicBezTo>
                    <a:pt x="370" y="0"/>
                    <a:pt x="222" y="111"/>
                    <a:pt x="185" y="259"/>
                  </a:cubicBezTo>
                  <a:cubicBezTo>
                    <a:pt x="74" y="1072"/>
                    <a:pt x="1" y="1812"/>
                    <a:pt x="1" y="2514"/>
                  </a:cubicBezTo>
                  <a:cubicBezTo>
                    <a:pt x="1" y="2662"/>
                    <a:pt x="148" y="2810"/>
                    <a:pt x="333" y="2810"/>
                  </a:cubicBezTo>
                  <a:cubicBezTo>
                    <a:pt x="481" y="2810"/>
                    <a:pt x="629" y="2662"/>
                    <a:pt x="629" y="2514"/>
                  </a:cubicBezTo>
                  <a:cubicBezTo>
                    <a:pt x="629" y="1849"/>
                    <a:pt x="703" y="1109"/>
                    <a:pt x="814" y="370"/>
                  </a:cubicBezTo>
                  <a:cubicBezTo>
                    <a:pt x="814" y="185"/>
                    <a:pt x="703" y="37"/>
                    <a:pt x="55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7"/>
            <p:cNvSpPr/>
            <p:nvPr/>
          </p:nvSpPr>
          <p:spPr>
            <a:xfrm>
              <a:off x="5410350" y="1315075"/>
              <a:ext cx="105375" cy="267125"/>
            </a:xfrm>
            <a:custGeom>
              <a:rect b="b" l="l" r="r" t="t"/>
              <a:pathLst>
                <a:path extrusionOk="0" h="10685" w="4215">
                  <a:moveTo>
                    <a:pt x="3869" y="1"/>
                  </a:moveTo>
                  <a:cubicBezTo>
                    <a:pt x="3754" y="1"/>
                    <a:pt x="3640" y="69"/>
                    <a:pt x="3586" y="178"/>
                  </a:cubicBezTo>
                  <a:cubicBezTo>
                    <a:pt x="3586" y="215"/>
                    <a:pt x="1183" y="5391"/>
                    <a:pt x="37" y="10308"/>
                  </a:cubicBezTo>
                  <a:cubicBezTo>
                    <a:pt x="0" y="10493"/>
                    <a:pt x="74" y="10640"/>
                    <a:pt x="259" y="10677"/>
                  </a:cubicBezTo>
                  <a:cubicBezTo>
                    <a:pt x="278" y="10682"/>
                    <a:pt x="298" y="10685"/>
                    <a:pt x="319" y="10685"/>
                  </a:cubicBezTo>
                  <a:cubicBezTo>
                    <a:pt x="453" y="10685"/>
                    <a:pt x="596" y="10584"/>
                    <a:pt x="629" y="10456"/>
                  </a:cubicBezTo>
                  <a:cubicBezTo>
                    <a:pt x="1183" y="8052"/>
                    <a:pt x="2070" y="5538"/>
                    <a:pt x="2810" y="3616"/>
                  </a:cubicBezTo>
                  <a:cubicBezTo>
                    <a:pt x="3180" y="2692"/>
                    <a:pt x="3512" y="1878"/>
                    <a:pt x="3771" y="1324"/>
                  </a:cubicBezTo>
                  <a:cubicBezTo>
                    <a:pt x="3882" y="1065"/>
                    <a:pt x="3956" y="843"/>
                    <a:pt x="4030" y="695"/>
                  </a:cubicBezTo>
                  <a:cubicBezTo>
                    <a:pt x="4104" y="510"/>
                    <a:pt x="4141" y="437"/>
                    <a:pt x="4141" y="437"/>
                  </a:cubicBezTo>
                  <a:cubicBezTo>
                    <a:pt x="4215" y="289"/>
                    <a:pt x="4141" y="104"/>
                    <a:pt x="3993" y="30"/>
                  </a:cubicBezTo>
                  <a:cubicBezTo>
                    <a:pt x="3953" y="10"/>
                    <a:pt x="3911" y="1"/>
                    <a:pt x="386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7"/>
            <p:cNvSpPr/>
            <p:nvPr/>
          </p:nvSpPr>
          <p:spPr>
            <a:xfrm>
              <a:off x="5622925" y="1315675"/>
              <a:ext cx="36075" cy="432025"/>
            </a:xfrm>
            <a:custGeom>
              <a:rect b="b" l="l" r="r" t="t"/>
              <a:pathLst>
                <a:path extrusionOk="0" h="17281" w="1443">
                  <a:moveTo>
                    <a:pt x="1019" y="0"/>
                  </a:moveTo>
                  <a:cubicBezTo>
                    <a:pt x="1000" y="0"/>
                    <a:pt x="981" y="2"/>
                    <a:pt x="962" y="6"/>
                  </a:cubicBezTo>
                  <a:cubicBezTo>
                    <a:pt x="777" y="6"/>
                    <a:pt x="666" y="154"/>
                    <a:pt x="666" y="302"/>
                  </a:cubicBezTo>
                  <a:cubicBezTo>
                    <a:pt x="666" y="302"/>
                    <a:pt x="666" y="486"/>
                    <a:pt x="703" y="782"/>
                  </a:cubicBezTo>
                  <a:cubicBezTo>
                    <a:pt x="740" y="1670"/>
                    <a:pt x="851" y="3814"/>
                    <a:pt x="851" y="6365"/>
                  </a:cubicBezTo>
                  <a:cubicBezTo>
                    <a:pt x="851" y="9766"/>
                    <a:pt x="666" y="13907"/>
                    <a:pt x="37" y="16938"/>
                  </a:cubicBezTo>
                  <a:cubicBezTo>
                    <a:pt x="0" y="17086"/>
                    <a:pt x="74" y="17271"/>
                    <a:pt x="259" y="17271"/>
                  </a:cubicBezTo>
                  <a:cubicBezTo>
                    <a:pt x="284" y="17277"/>
                    <a:pt x="309" y="17280"/>
                    <a:pt x="335" y="17280"/>
                  </a:cubicBezTo>
                  <a:cubicBezTo>
                    <a:pt x="464" y="17280"/>
                    <a:pt x="598" y="17203"/>
                    <a:pt x="629" y="17049"/>
                  </a:cubicBezTo>
                  <a:cubicBezTo>
                    <a:pt x="1294" y="13944"/>
                    <a:pt x="1442" y="9766"/>
                    <a:pt x="1442" y="6365"/>
                  </a:cubicBezTo>
                  <a:cubicBezTo>
                    <a:pt x="1442" y="2927"/>
                    <a:pt x="1294" y="265"/>
                    <a:pt x="1294" y="265"/>
                  </a:cubicBezTo>
                  <a:cubicBezTo>
                    <a:pt x="1294" y="132"/>
                    <a:pt x="1176" y="0"/>
                    <a:pt x="101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7"/>
            <p:cNvSpPr/>
            <p:nvPr/>
          </p:nvSpPr>
          <p:spPr>
            <a:xfrm>
              <a:off x="5800375" y="1685525"/>
              <a:ext cx="26825" cy="66750"/>
            </a:xfrm>
            <a:custGeom>
              <a:rect b="b" l="l" r="r" t="t"/>
              <a:pathLst>
                <a:path extrusionOk="0" h="2670" w="1073">
                  <a:moveTo>
                    <a:pt x="777" y="0"/>
                  </a:moveTo>
                  <a:cubicBezTo>
                    <a:pt x="629" y="0"/>
                    <a:pt x="444" y="111"/>
                    <a:pt x="444" y="259"/>
                  </a:cubicBezTo>
                  <a:cubicBezTo>
                    <a:pt x="333" y="924"/>
                    <a:pt x="222" y="1590"/>
                    <a:pt x="38" y="2292"/>
                  </a:cubicBezTo>
                  <a:cubicBezTo>
                    <a:pt x="1" y="2440"/>
                    <a:pt x="75" y="2625"/>
                    <a:pt x="259" y="2662"/>
                  </a:cubicBezTo>
                  <a:cubicBezTo>
                    <a:pt x="279" y="2667"/>
                    <a:pt x="299" y="2669"/>
                    <a:pt x="319" y="2669"/>
                  </a:cubicBezTo>
                  <a:cubicBezTo>
                    <a:pt x="453" y="2669"/>
                    <a:pt x="597" y="2569"/>
                    <a:pt x="629" y="2440"/>
                  </a:cubicBezTo>
                  <a:cubicBezTo>
                    <a:pt x="814" y="1738"/>
                    <a:pt x="962" y="1035"/>
                    <a:pt x="1036" y="370"/>
                  </a:cubicBezTo>
                  <a:cubicBezTo>
                    <a:pt x="1073" y="185"/>
                    <a:pt x="962" y="37"/>
                    <a:pt x="7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7"/>
            <p:cNvSpPr/>
            <p:nvPr/>
          </p:nvSpPr>
          <p:spPr>
            <a:xfrm>
              <a:off x="5754175" y="1336150"/>
              <a:ext cx="77650" cy="296700"/>
            </a:xfrm>
            <a:custGeom>
              <a:rect b="b" l="l" r="r" t="t"/>
              <a:pathLst>
                <a:path extrusionOk="0" h="11868" w="3106">
                  <a:moveTo>
                    <a:pt x="377" y="0"/>
                  </a:moveTo>
                  <a:cubicBezTo>
                    <a:pt x="325" y="0"/>
                    <a:pt x="271" y="13"/>
                    <a:pt x="222" y="37"/>
                  </a:cubicBezTo>
                  <a:cubicBezTo>
                    <a:pt x="74" y="111"/>
                    <a:pt x="0" y="296"/>
                    <a:pt x="74" y="444"/>
                  </a:cubicBezTo>
                  <a:lnTo>
                    <a:pt x="111" y="481"/>
                  </a:lnTo>
                  <a:cubicBezTo>
                    <a:pt x="370" y="1035"/>
                    <a:pt x="2514" y="5583"/>
                    <a:pt x="2514" y="11202"/>
                  </a:cubicBezTo>
                  <a:cubicBezTo>
                    <a:pt x="2514" y="11313"/>
                    <a:pt x="2514" y="11424"/>
                    <a:pt x="2514" y="11535"/>
                  </a:cubicBezTo>
                  <a:cubicBezTo>
                    <a:pt x="2514" y="11720"/>
                    <a:pt x="2625" y="11868"/>
                    <a:pt x="2810" y="11868"/>
                  </a:cubicBezTo>
                  <a:cubicBezTo>
                    <a:pt x="2995" y="11868"/>
                    <a:pt x="3106" y="11720"/>
                    <a:pt x="3106" y="11535"/>
                  </a:cubicBezTo>
                  <a:cubicBezTo>
                    <a:pt x="3106" y="11424"/>
                    <a:pt x="3106" y="11313"/>
                    <a:pt x="3106" y="11202"/>
                  </a:cubicBezTo>
                  <a:cubicBezTo>
                    <a:pt x="3106" y="5028"/>
                    <a:pt x="629" y="185"/>
                    <a:pt x="629" y="148"/>
                  </a:cubicBezTo>
                  <a:cubicBezTo>
                    <a:pt x="579" y="50"/>
                    <a:pt x="481" y="0"/>
                    <a:pt x="3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7"/>
            <p:cNvSpPr/>
            <p:nvPr/>
          </p:nvSpPr>
          <p:spPr>
            <a:xfrm>
              <a:off x="4617325" y="2545375"/>
              <a:ext cx="1541700" cy="1176325"/>
            </a:xfrm>
            <a:custGeom>
              <a:rect b="b" l="l" r="r" t="t"/>
              <a:pathLst>
                <a:path extrusionOk="0" h="47053" w="61668">
                  <a:moveTo>
                    <a:pt x="29743" y="0"/>
                  </a:moveTo>
                  <a:cubicBezTo>
                    <a:pt x="28951" y="0"/>
                    <a:pt x="28542" y="137"/>
                    <a:pt x="28542" y="137"/>
                  </a:cubicBezTo>
                  <a:cubicBezTo>
                    <a:pt x="28542" y="137"/>
                    <a:pt x="5990" y="9010"/>
                    <a:pt x="4326" y="11524"/>
                  </a:cubicBezTo>
                  <a:cubicBezTo>
                    <a:pt x="2699" y="14001"/>
                    <a:pt x="0" y="23243"/>
                    <a:pt x="0" y="23243"/>
                  </a:cubicBezTo>
                  <a:lnTo>
                    <a:pt x="58451" y="47053"/>
                  </a:lnTo>
                  <a:lnTo>
                    <a:pt x="61667" y="37292"/>
                  </a:lnTo>
                  <a:cubicBezTo>
                    <a:pt x="61667" y="37292"/>
                    <a:pt x="58340" y="18142"/>
                    <a:pt x="56270" y="14814"/>
                  </a:cubicBezTo>
                  <a:cubicBezTo>
                    <a:pt x="54199" y="11524"/>
                    <a:pt x="37452" y="2392"/>
                    <a:pt x="33939" y="950"/>
                  </a:cubicBezTo>
                  <a:cubicBezTo>
                    <a:pt x="32063" y="180"/>
                    <a:pt x="30651" y="0"/>
                    <a:pt x="29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7"/>
            <p:cNvSpPr/>
            <p:nvPr/>
          </p:nvSpPr>
          <p:spPr>
            <a:xfrm>
              <a:off x="4608075" y="2537700"/>
              <a:ext cx="1558325" cy="1192100"/>
            </a:xfrm>
            <a:custGeom>
              <a:rect b="b" l="l" r="r" t="t"/>
              <a:pathLst>
                <a:path extrusionOk="0" h="47684" w="62333">
                  <a:moveTo>
                    <a:pt x="30095" y="629"/>
                  </a:moveTo>
                  <a:cubicBezTo>
                    <a:pt x="30945" y="629"/>
                    <a:pt x="32313" y="777"/>
                    <a:pt x="34198" y="1553"/>
                  </a:cubicBezTo>
                  <a:cubicBezTo>
                    <a:pt x="35049" y="1886"/>
                    <a:pt x="36749" y="2736"/>
                    <a:pt x="38857" y="3845"/>
                  </a:cubicBezTo>
                  <a:cubicBezTo>
                    <a:pt x="41962" y="5509"/>
                    <a:pt x="45992" y="7764"/>
                    <a:pt x="49430" y="9945"/>
                  </a:cubicBezTo>
                  <a:cubicBezTo>
                    <a:pt x="51131" y="11017"/>
                    <a:pt x="52721" y="12053"/>
                    <a:pt x="53941" y="12977"/>
                  </a:cubicBezTo>
                  <a:cubicBezTo>
                    <a:pt x="55161" y="13901"/>
                    <a:pt x="56048" y="14751"/>
                    <a:pt x="56381" y="15306"/>
                  </a:cubicBezTo>
                  <a:cubicBezTo>
                    <a:pt x="56603" y="15676"/>
                    <a:pt x="56898" y="16304"/>
                    <a:pt x="57194" y="17155"/>
                  </a:cubicBezTo>
                  <a:cubicBezTo>
                    <a:pt x="58192" y="20038"/>
                    <a:pt x="59301" y="25177"/>
                    <a:pt x="60189" y="29577"/>
                  </a:cubicBezTo>
                  <a:cubicBezTo>
                    <a:pt x="60632" y="31795"/>
                    <a:pt x="61039" y="33791"/>
                    <a:pt x="61298" y="35270"/>
                  </a:cubicBezTo>
                  <a:cubicBezTo>
                    <a:pt x="61532" y="36610"/>
                    <a:pt x="61676" y="37464"/>
                    <a:pt x="61701" y="37613"/>
                  </a:cubicBezTo>
                  <a:lnTo>
                    <a:pt x="61701" y="37613"/>
                  </a:lnTo>
                  <a:lnTo>
                    <a:pt x="58636" y="46953"/>
                  </a:lnTo>
                  <a:lnTo>
                    <a:pt x="740" y="23360"/>
                  </a:lnTo>
                  <a:lnTo>
                    <a:pt x="740" y="23360"/>
                  </a:lnTo>
                  <a:cubicBezTo>
                    <a:pt x="811" y="23110"/>
                    <a:pt x="935" y="22693"/>
                    <a:pt x="1110" y="22146"/>
                  </a:cubicBezTo>
                  <a:cubicBezTo>
                    <a:pt x="1516" y="20815"/>
                    <a:pt x="2182" y="18707"/>
                    <a:pt x="2884" y="16711"/>
                  </a:cubicBezTo>
                  <a:cubicBezTo>
                    <a:pt x="3624" y="14751"/>
                    <a:pt x="4400" y="12866"/>
                    <a:pt x="4955" y="11979"/>
                  </a:cubicBezTo>
                  <a:cubicBezTo>
                    <a:pt x="5029" y="11868"/>
                    <a:pt x="5213" y="11720"/>
                    <a:pt x="5435" y="11535"/>
                  </a:cubicBezTo>
                  <a:cubicBezTo>
                    <a:pt x="6360" y="10796"/>
                    <a:pt x="8319" y="9723"/>
                    <a:pt x="10722" y="8577"/>
                  </a:cubicBezTo>
                  <a:cubicBezTo>
                    <a:pt x="14308" y="6840"/>
                    <a:pt x="18893" y="4880"/>
                    <a:pt x="22553" y="3364"/>
                  </a:cubicBezTo>
                  <a:cubicBezTo>
                    <a:pt x="24401" y="2588"/>
                    <a:pt x="26028" y="1923"/>
                    <a:pt x="27174" y="1479"/>
                  </a:cubicBezTo>
                  <a:cubicBezTo>
                    <a:pt x="28320" y="998"/>
                    <a:pt x="29023" y="740"/>
                    <a:pt x="29023" y="740"/>
                  </a:cubicBezTo>
                  <a:cubicBezTo>
                    <a:pt x="29023" y="740"/>
                    <a:pt x="29392" y="629"/>
                    <a:pt x="30095" y="629"/>
                  </a:cubicBezTo>
                  <a:close/>
                  <a:moveTo>
                    <a:pt x="30095" y="0"/>
                  </a:moveTo>
                  <a:cubicBezTo>
                    <a:pt x="29281" y="0"/>
                    <a:pt x="28838" y="148"/>
                    <a:pt x="28838" y="148"/>
                  </a:cubicBezTo>
                  <a:lnTo>
                    <a:pt x="28801" y="148"/>
                  </a:lnTo>
                  <a:cubicBezTo>
                    <a:pt x="28801" y="148"/>
                    <a:pt x="23181" y="2366"/>
                    <a:pt x="17303" y="4917"/>
                  </a:cubicBezTo>
                  <a:cubicBezTo>
                    <a:pt x="14382" y="6174"/>
                    <a:pt x="11425" y="7542"/>
                    <a:pt x="9058" y="8725"/>
                  </a:cubicBezTo>
                  <a:cubicBezTo>
                    <a:pt x="7875" y="9317"/>
                    <a:pt x="6840" y="9871"/>
                    <a:pt x="6064" y="10352"/>
                  </a:cubicBezTo>
                  <a:cubicBezTo>
                    <a:pt x="5657" y="10611"/>
                    <a:pt x="5324" y="10833"/>
                    <a:pt x="5066" y="11054"/>
                  </a:cubicBezTo>
                  <a:cubicBezTo>
                    <a:pt x="4807" y="11239"/>
                    <a:pt x="4585" y="11461"/>
                    <a:pt x="4474" y="11646"/>
                  </a:cubicBezTo>
                  <a:cubicBezTo>
                    <a:pt x="4030" y="12311"/>
                    <a:pt x="3550" y="13347"/>
                    <a:pt x="3032" y="14567"/>
                  </a:cubicBezTo>
                  <a:cubicBezTo>
                    <a:pt x="1590" y="18264"/>
                    <a:pt x="75" y="23477"/>
                    <a:pt x="75" y="23477"/>
                  </a:cubicBezTo>
                  <a:cubicBezTo>
                    <a:pt x="1" y="23624"/>
                    <a:pt x="75" y="23772"/>
                    <a:pt x="222" y="23846"/>
                  </a:cubicBezTo>
                  <a:lnTo>
                    <a:pt x="58673" y="47655"/>
                  </a:lnTo>
                  <a:cubicBezTo>
                    <a:pt x="58728" y="47674"/>
                    <a:pt x="58775" y="47683"/>
                    <a:pt x="58816" y="47683"/>
                  </a:cubicBezTo>
                  <a:cubicBezTo>
                    <a:pt x="58858" y="47683"/>
                    <a:pt x="58895" y="47674"/>
                    <a:pt x="58932" y="47655"/>
                  </a:cubicBezTo>
                  <a:cubicBezTo>
                    <a:pt x="59006" y="47618"/>
                    <a:pt x="59080" y="47544"/>
                    <a:pt x="59117" y="47471"/>
                  </a:cubicBezTo>
                  <a:lnTo>
                    <a:pt x="62333" y="37710"/>
                  </a:lnTo>
                  <a:lnTo>
                    <a:pt x="62333" y="37562"/>
                  </a:lnTo>
                  <a:cubicBezTo>
                    <a:pt x="62333" y="37562"/>
                    <a:pt x="61483" y="32756"/>
                    <a:pt x="60411" y="27543"/>
                  </a:cubicBezTo>
                  <a:cubicBezTo>
                    <a:pt x="59856" y="24918"/>
                    <a:pt x="59264" y="22220"/>
                    <a:pt x="58673" y="19964"/>
                  </a:cubicBezTo>
                  <a:cubicBezTo>
                    <a:pt x="58340" y="18818"/>
                    <a:pt x="58044" y="17783"/>
                    <a:pt x="57749" y="16933"/>
                  </a:cubicBezTo>
                  <a:cubicBezTo>
                    <a:pt x="57453" y="16082"/>
                    <a:pt x="57194" y="15417"/>
                    <a:pt x="56898" y="14973"/>
                  </a:cubicBezTo>
                  <a:cubicBezTo>
                    <a:pt x="56603" y="14493"/>
                    <a:pt x="56122" y="13975"/>
                    <a:pt x="55420" y="13421"/>
                  </a:cubicBezTo>
                  <a:cubicBezTo>
                    <a:pt x="53090" y="11387"/>
                    <a:pt x="48617" y="8614"/>
                    <a:pt x="44328" y="6174"/>
                  </a:cubicBezTo>
                  <a:cubicBezTo>
                    <a:pt x="40040" y="3734"/>
                    <a:pt x="35973" y="1627"/>
                    <a:pt x="34420" y="998"/>
                  </a:cubicBezTo>
                  <a:cubicBezTo>
                    <a:pt x="32498" y="185"/>
                    <a:pt x="31019" y="0"/>
                    <a:pt x="3009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7"/>
            <p:cNvSpPr/>
            <p:nvPr/>
          </p:nvSpPr>
          <p:spPr>
            <a:xfrm>
              <a:off x="5740300" y="3100400"/>
              <a:ext cx="98925" cy="490225"/>
            </a:xfrm>
            <a:custGeom>
              <a:rect b="b" l="l" r="r" t="t"/>
              <a:pathLst>
                <a:path extrusionOk="0" h="19609" w="3957">
                  <a:moveTo>
                    <a:pt x="3628" y="0"/>
                  </a:moveTo>
                  <a:cubicBezTo>
                    <a:pt x="3476" y="0"/>
                    <a:pt x="3360" y="105"/>
                    <a:pt x="3328" y="266"/>
                  </a:cubicBezTo>
                  <a:lnTo>
                    <a:pt x="38" y="19269"/>
                  </a:lnTo>
                  <a:cubicBezTo>
                    <a:pt x="1" y="19417"/>
                    <a:pt x="111" y="19565"/>
                    <a:pt x="259" y="19602"/>
                  </a:cubicBezTo>
                  <a:cubicBezTo>
                    <a:pt x="283" y="19607"/>
                    <a:pt x="307" y="19609"/>
                    <a:pt x="329" y="19609"/>
                  </a:cubicBezTo>
                  <a:cubicBezTo>
                    <a:pt x="481" y="19609"/>
                    <a:pt x="597" y="19504"/>
                    <a:pt x="629" y="19343"/>
                  </a:cubicBezTo>
                  <a:lnTo>
                    <a:pt x="3919" y="377"/>
                  </a:lnTo>
                  <a:cubicBezTo>
                    <a:pt x="3956" y="192"/>
                    <a:pt x="3846" y="44"/>
                    <a:pt x="3698" y="7"/>
                  </a:cubicBezTo>
                  <a:cubicBezTo>
                    <a:pt x="3674" y="3"/>
                    <a:pt x="3650" y="0"/>
                    <a:pt x="362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7"/>
            <p:cNvSpPr/>
            <p:nvPr/>
          </p:nvSpPr>
          <p:spPr>
            <a:xfrm>
              <a:off x="4761500" y="2545375"/>
              <a:ext cx="1016725" cy="1045075"/>
            </a:xfrm>
            <a:custGeom>
              <a:rect b="b" l="l" r="r" t="t"/>
              <a:pathLst>
                <a:path extrusionOk="0" h="41803" w="40669">
                  <a:moveTo>
                    <a:pt x="23976" y="0"/>
                  </a:moveTo>
                  <a:cubicBezTo>
                    <a:pt x="23184" y="0"/>
                    <a:pt x="22775" y="137"/>
                    <a:pt x="22775" y="137"/>
                  </a:cubicBezTo>
                  <a:cubicBezTo>
                    <a:pt x="22775" y="137"/>
                    <a:pt x="15307" y="3094"/>
                    <a:pt x="8652" y="6052"/>
                  </a:cubicBezTo>
                  <a:cubicBezTo>
                    <a:pt x="7617" y="9638"/>
                    <a:pt x="5435" y="16219"/>
                    <a:pt x="1886" y="22060"/>
                  </a:cubicBezTo>
                  <a:cubicBezTo>
                    <a:pt x="1147" y="23243"/>
                    <a:pt x="518" y="24427"/>
                    <a:pt x="1" y="25610"/>
                  </a:cubicBezTo>
                  <a:lnTo>
                    <a:pt x="39707" y="41803"/>
                  </a:lnTo>
                  <a:cubicBezTo>
                    <a:pt x="39929" y="36442"/>
                    <a:pt x="40188" y="26978"/>
                    <a:pt x="39744" y="20212"/>
                  </a:cubicBezTo>
                  <a:cubicBezTo>
                    <a:pt x="39411" y="14592"/>
                    <a:pt x="40040" y="10341"/>
                    <a:pt x="40668" y="7642"/>
                  </a:cubicBezTo>
                  <a:cubicBezTo>
                    <a:pt x="35529" y="4610"/>
                    <a:pt x="30021" y="1727"/>
                    <a:pt x="28172" y="950"/>
                  </a:cubicBezTo>
                  <a:cubicBezTo>
                    <a:pt x="26296" y="180"/>
                    <a:pt x="24884" y="0"/>
                    <a:pt x="239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7"/>
            <p:cNvSpPr/>
            <p:nvPr/>
          </p:nvSpPr>
          <p:spPr>
            <a:xfrm>
              <a:off x="4752275" y="2537700"/>
              <a:ext cx="1034275" cy="1060150"/>
            </a:xfrm>
            <a:custGeom>
              <a:rect b="b" l="l" r="r" t="t"/>
              <a:pathLst>
                <a:path extrusionOk="0" h="42406" w="41371">
                  <a:moveTo>
                    <a:pt x="24327" y="0"/>
                  </a:moveTo>
                  <a:cubicBezTo>
                    <a:pt x="23513" y="0"/>
                    <a:pt x="23070" y="148"/>
                    <a:pt x="23070" y="148"/>
                  </a:cubicBezTo>
                  <a:lnTo>
                    <a:pt x="23033" y="148"/>
                  </a:lnTo>
                  <a:cubicBezTo>
                    <a:pt x="23033" y="148"/>
                    <a:pt x="15565" y="3106"/>
                    <a:pt x="8873" y="6100"/>
                  </a:cubicBezTo>
                  <a:cubicBezTo>
                    <a:pt x="8799" y="6137"/>
                    <a:pt x="8762" y="6174"/>
                    <a:pt x="8725" y="6285"/>
                  </a:cubicBezTo>
                  <a:cubicBezTo>
                    <a:pt x="7690" y="9834"/>
                    <a:pt x="5509" y="16415"/>
                    <a:pt x="1996" y="22220"/>
                  </a:cubicBezTo>
                  <a:cubicBezTo>
                    <a:pt x="1257" y="23403"/>
                    <a:pt x="629" y="24586"/>
                    <a:pt x="74" y="25769"/>
                  </a:cubicBezTo>
                  <a:cubicBezTo>
                    <a:pt x="0" y="25917"/>
                    <a:pt x="74" y="26101"/>
                    <a:pt x="222" y="26175"/>
                  </a:cubicBezTo>
                  <a:cubicBezTo>
                    <a:pt x="261" y="26195"/>
                    <a:pt x="304" y="26204"/>
                    <a:pt x="346" y="26204"/>
                  </a:cubicBezTo>
                  <a:cubicBezTo>
                    <a:pt x="461" y="26204"/>
                    <a:pt x="574" y="26136"/>
                    <a:pt x="629" y="26028"/>
                  </a:cubicBezTo>
                  <a:cubicBezTo>
                    <a:pt x="1183" y="24881"/>
                    <a:pt x="1812" y="23698"/>
                    <a:pt x="2514" y="22515"/>
                  </a:cubicBezTo>
                  <a:cubicBezTo>
                    <a:pt x="6047" y="16760"/>
                    <a:pt x="8217" y="10215"/>
                    <a:pt x="9270" y="6593"/>
                  </a:cubicBezTo>
                  <a:lnTo>
                    <a:pt x="9270" y="6593"/>
                  </a:lnTo>
                  <a:cubicBezTo>
                    <a:pt x="12557" y="5134"/>
                    <a:pt x="16046" y="3645"/>
                    <a:pt x="18707" y="2588"/>
                  </a:cubicBezTo>
                  <a:cubicBezTo>
                    <a:pt x="20038" y="2034"/>
                    <a:pt x="21184" y="1553"/>
                    <a:pt x="21998" y="1220"/>
                  </a:cubicBezTo>
                  <a:cubicBezTo>
                    <a:pt x="22811" y="924"/>
                    <a:pt x="23255" y="740"/>
                    <a:pt x="23255" y="740"/>
                  </a:cubicBezTo>
                  <a:cubicBezTo>
                    <a:pt x="23255" y="740"/>
                    <a:pt x="23624" y="629"/>
                    <a:pt x="24327" y="629"/>
                  </a:cubicBezTo>
                  <a:cubicBezTo>
                    <a:pt x="25177" y="629"/>
                    <a:pt x="26545" y="777"/>
                    <a:pt x="28430" y="1553"/>
                  </a:cubicBezTo>
                  <a:cubicBezTo>
                    <a:pt x="29318" y="1923"/>
                    <a:pt x="31166" y="2847"/>
                    <a:pt x="33421" y="4030"/>
                  </a:cubicBezTo>
                  <a:cubicBezTo>
                    <a:pt x="35592" y="5187"/>
                    <a:pt x="38187" y="6628"/>
                    <a:pt x="40687" y="8109"/>
                  </a:cubicBezTo>
                  <a:lnTo>
                    <a:pt x="40687" y="8109"/>
                  </a:lnTo>
                  <a:cubicBezTo>
                    <a:pt x="40188" y="10284"/>
                    <a:pt x="39706" y="13416"/>
                    <a:pt x="39706" y="17339"/>
                  </a:cubicBezTo>
                  <a:cubicBezTo>
                    <a:pt x="39706" y="18375"/>
                    <a:pt x="39743" y="19410"/>
                    <a:pt x="39817" y="20519"/>
                  </a:cubicBezTo>
                  <a:cubicBezTo>
                    <a:pt x="39965" y="23218"/>
                    <a:pt x="40039" y="26360"/>
                    <a:pt x="40039" y="29503"/>
                  </a:cubicBezTo>
                  <a:cubicBezTo>
                    <a:pt x="40039" y="34198"/>
                    <a:pt x="39891" y="38893"/>
                    <a:pt x="39780" y="42073"/>
                  </a:cubicBezTo>
                  <a:cubicBezTo>
                    <a:pt x="39780" y="42258"/>
                    <a:pt x="39891" y="42406"/>
                    <a:pt x="40076" y="42406"/>
                  </a:cubicBezTo>
                  <a:cubicBezTo>
                    <a:pt x="40261" y="42406"/>
                    <a:pt x="40372" y="42258"/>
                    <a:pt x="40409" y="42110"/>
                  </a:cubicBezTo>
                  <a:cubicBezTo>
                    <a:pt x="40520" y="38893"/>
                    <a:pt x="40668" y="34198"/>
                    <a:pt x="40668" y="29503"/>
                  </a:cubicBezTo>
                  <a:cubicBezTo>
                    <a:pt x="40668" y="26360"/>
                    <a:pt x="40594" y="23218"/>
                    <a:pt x="40409" y="20482"/>
                  </a:cubicBezTo>
                  <a:cubicBezTo>
                    <a:pt x="40372" y="19373"/>
                    <a:pt x="40335" y="18338"/>
                    <a:pt x="40335" y="17339"/>
                  </a:cubicBezTo>
                  <a:cubicBezTo>
                    <a:pt x="40335" y="13310"/>
                    <a:pt x="40816" y="10167"/>
                    <a:pt x="41333" y="8023"/>
                  </a:cubicBezTo>
                  <a:cubicBezTo>
                    <a:pt x="41370" y="7912"/>
                    <a:pt x="41296" y="7764"/>
                    <a:pt x="41185" y="7690"/>
                  </a:cubicBezTo>
                  <a:cubicBezTo>
                    <a:pt x="38634" y="6174"/>
                    <a:pt x="35972" y="4695"/>
                    <a:pt x="33680" y="3475"/>
                  </a:cubicBezTo>
                  <a:cubicBezTo>
                    <a:pt x="31425" y="2292"/>
                    <a:pt x="29613" y="1368"/>
                    <a:pt x="28652" y="998"/>
                  </a:cubicBezTo>
                  <a:cubicBezTo>
                    <a:pt x="26730" y="185"/>
                    <a:pt x="25251" y="0"/>
                    <a:pt x="2432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7"/>
            <p:cNvSpPr/>
            <p:nvPr/>
          </p:nvSpPr>
          <p:spPr>
            <a:xfrm>
              <a:off x="5094250" y="2545375"/>
              <a:ext cx="577675" cy="805200"/>
            </a:xfrm>
            <a:custGeom>
              <a:rect b="b" l="l" r="r" t="t"/>
              <a:pathLst>
                <a:path extrusionOk="0" h="32208" w="23107">
                  <a:moveTo>
                    <a:pt x="10666" y="0"/>
                  </a:moveTo>
                  <a:cubicBezTo>
                    <a:pt x="9874" y="0"/>
                    <a:pt x="9465" y="137"/>
                    <a:pt x="9465" y="137"/>
                  </a:cubicBezTo>
                  <a:cubicBezTo>
                    <a:pt x="9465" y="137"/>
                    <a:pt x="5435" y="1727"/>
                    <a:pt x="629" y="3760"/>
                  </a:cubicBezTo>
                  <a:cubicBezTo>
                    <a:pt x="259" y="7494"/>
                    <a:pt x="0" y="13040"/>
                    <a:pt x="998" y="17735"/>
                  </a:cubicBezTo>
                  <a:cubicBezTo>
                    <a:pt x="2616" y="25355"/>
                    <a:pt x="4793" y="32207"/>
                    <a:pt x="6815" y="32207"/>
                  </a:cubicBezTo>
                  <a:cubicBezTo>
                    <a:pt x="6873" y="32207"/>
                    <a:pt x="6930" y="32202"/>
                    <a:pt x="6988" y="32190"/>
                  </a:cubicBezTo>
                  <a:cubicBezTo>
                    <a:pt x="9021" y="31784"/>
                    <a:pt x="19742" y="13003"/>
                    <a:pt x="23107" y="5202"/>
                  </a:cubicBezTo>
                  <a:cubicBezTo>
                    <a:pt x="19447" y="3168"/>
                    <a:pt x="16193" y="1505"/>
                    <a:pt x="14862" y="950"/>
                  </a:cubicBezTo>
                  <a:cubicBezTo>
                    <a:pt x="12986" y="180"/>
                    <a:pt x="11574" y="0"/>
                    <a:pt x="10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7"/>
            <p:cNvSpPr/>
            <p:nvPr/>
          </p:nvSpPr>
          <p:spPr>
            <a:xfrm>
              <a:off x="5094250" y="2537700"/>
              <a:ext cx="586000" cy="820775"/>
            </a:xfrm>
            <a:custGeom>
              <a:rect b="b" l="l" r="r" t="t"/>
              <a:pathLst>
                <a:path extrusionOk="0" h="32831" w="23440">
                  <a:moveTo>
                    <a:pt x="10648" y="629"/>
                  </a:moveTo>
                  <a:cubicBezTo>
                    <a:pt x="11498" y="629"/>
                    <a:pt x="12866" y="777"/>
                    <a:pt x="14751" y="1553"/>
                  </a:cubicBezTo>
                  <a:cubicBezTo>
                    <a:pt x="16014" y="2094"/>
                    <a:pt x="19179" y="3692"/>
                    <a:pt x="22698" y="5659"/>
                  </a:cubicBezTo>
                  <a:lnTo>
                    <a:pt x="22698" y="5659"/>
                  </a:lnTo>
                  <a:cubicBezTo>
                    <a:pt x="20993" y="9573"/>
                    <a:pt x="17561" y="16060"/>
                    <a:pt x="14271" y="21628"/>
                  </a:cubicBezTo>
                  <a:cubicBezTo>
                    <a:pt x="12607" y="24475"/>
                    <a:pt x="10980" y="27100"/>
                    <a:pt x="9649" y="29059"/>
                  </a:cubicBezTo>
                  <a:cubicBezTo>
                    <a:pt x="8984" y="30020"/>
                    <a:pt x="8355" y="30797"/>
                    <a:pt x="7875" y="31351"/>
                  </a:cubicBezTo>
                  <a:cubicBezTo>
                    <a:pt x="7653" y="31610"/>
                    <a:pt x="7431" y="31832"/>
                    <a:pt x="7283" y="31980"/>
                  </a:cubicBezTo>
                  <a:cubicBezTo>
                    <a:pt x="7098" y="32128"/>
                    <a:pt x="6951" y="32202"/>
                    <a:pt x="6914" y="32202"/>
                  </a:cubicBezTo>
                  <a:lnTo>
                    <a:pt x="6803" y="32202"/>
                  </a:lnTo>
                  <a:cubicBezTo>
                    <a:pt x="6655" y="32202"/>
                    <a:pt x="6470" y="32165"/>
                    <a:pt x="6248" y="31980"/>
                  </a:cubicBezTo>
                  <a:cubicBezTo>
                    <a:pt x="5841" y="31684"/>
                    <a:pt x="5398" y="31056"/>
                    <a:pt x="4991" y="30205"/>
                  </a:cubicBezTo>
                  <a:cubicBezTo>
                    <a:pt x="3660" y="27617"/>
                    <a:pt x="2329" y="22959"/>
                    <a:pt x="1294" y="17968"/>
                  </a:cubicBezTo>
                  <a:cubicBezTo>
                    <a:pt x="777" y="15565"/>
                    <a:pt x="629" y="12940"/>
                    <a:pt x="629" y="10426"/>
                  </a:cubicBezTo>
                  <a:cubicBezTo>
                    <a:pt x="629" y="8178"/>
                    <a:pt x="766" y="6033"/>
                    <a:pt x="942" y="4290"/>
                  </a:cubicBezTo>
                  <a:lnTo>
                    <a:pt x="942" y="4290"/>
                  </a:lnTo>
                  <a:cubicBezTo>
                    <a:pt x="3246" y="3286"/>
                    <a:pt x="5398" y="2425"/>
                    <a:pt x="6951" y="1775"/>
                  </a:cubicBezTo>
                  <a:cubicBezTo>
                    <a:pt x="7764" y="1442"/>
                    <a:pt x="8429" y="1183"/>
                    <a:pt x="8873" y="998"/>
                  </a:cubicBezTo>
                  <a:cubicBezTo>
                    <a:pt x="9317" y="813"/>
                    <a:pt x="9576" y="740"/>
                    <a:pt x="9576" y="740"/>
                  </a:cubicBezTo>
                  <a:cubicBezTo>
                    <a:pt x="9576" y="740"/>
                    <a:pt x="9945" y="629"/>
                    <a:pt x="10648" y="629"/>
                  </a:cubicBezTo>
                  <a:close/>
                  <a:moveTo>
                    <a:pt x="10648" y="0"/>
                  </a:moveTo>
                  <a:cubicBezTo>
                    <a:pt x="9834" y="0"/>
                    <a:pt x="9391" y="148"/>
                    <a:pt x="9391" y="148"/>
                  </a:cubicBezTo>
                  <a:lnTo>
                    <a:pt x="9354" y="148"/>
                  </a:lnTo>
                  <a:cubicBezTo>
                    <a:pt x="9354" y="148"/>
                    <a:pt x="5324" y="1738"/>
                    <a:pt x="518" y="3771"/>
                  </a:cubicBezTo>
                  <a:cubicBezTo>
                    <a:pt x="407" y="3808"/>
                    <a:pt x="333" y="3919"/>
                    <a:pt x="333" y="4030"/>
                  </a:cubicBezTo>
                  <a:cubicBezTo>
                    <a:pt x="148" y="5842"/>
                    <a:pt x="0" y="8060"/>
                    <a:pt x="0" y="10426"/>
                  </a:cubicBezTo>
                  <a:cubicBezTo>
                    <a:pt x="0" y="12977"/>
                    <a:pt x="185" y="15639"/>
                    <a:pt x="703" y="18079"/>
                  </a:cubicBezTo>
                  <a:cubicBezTo>
                    <a:pt x="1479" y="21924"/>
                    <a:pt x="2440" y="25547"/>
                    <a:pt x="3475" y="28246"/>
                  </a:cubicBezTo>
                  <a:cubicBezTo>
                    <a:pt x="3956" y="29614"/>
                    <a:pt x="4474" y="30723"/>
                    <a:pt x="5028" y="31499"/>
                  </a:cubicBezTo>
                  <a:cubicBezTo>
                    <a:pt x="5287" y="31906"/>
                    <a:pt x="5583" y="32239"/>
                    <a:pt x="5841" y="32460"/>
                  </a:cubicBezTo>
                  <a:cubicBezTo>
                    <a:pt x="6137" y="32682"/>
                    <a:pt x="6470" y="32830"/>
                    <a:pt x="6803" y="32830"/>
                  </a:cubicBezTo>
                  <a:cubicBezTo>
                    <a:pt x="6877" y="32830"/>
                    <a:pt x="6988" y="32830"/>
                    <a:pt x="7062" y="32793"/>
                  </a:cubicBezTo>
                  <a:cubicBezTo>
                    <a:pt x="7283" y="32756"/>
                    <a:pt x="7468" y="32645"/>
                    <a:pt x="7653" y="32460"/>
                  </a:cubicBezTo>
                  <a:cubicBezTo>
                    <a:pt x="8060" y="32128"/>
                    <a:pt x="8540" y="31573"/>
                    <a:pt x="9058" y="30871"/>
                  </a:cubicBezTo>
                  <a:cubicBezTo>
                    <a:pt x="12903" y="25843"/>
                    <a:pt x="20593" y="12090"/>
                    <a:pt x="23403" y="5657"/>
                  </a:cubicBezTo>
                  <a:cubicBezTo>
                    <a:pt x="23439" y="5509"/>
                    <a:pt x="23403" y="5324"/>
                    <a:pt x="23255" y="5250"/>
                  </a:cubicBezTo>
                  <a:cubicBezTo>
                    <a:pt x="19595" y="3217"/>
                    <a:pt x="16341" y="1553"/>
                    <a:pt x="14973" y="998"/>
                  </a:cubicBezTo>
                  <a:cubicBezTo>
                    <a:pt x="13051" y="185"/>
                    <a:pt x="11572" y="0"/>
                    <a:pt x="1064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7"/>
            <p:cNvSpPr/>
            <p:nvPr/>
          </p:nvSpPr>
          <p:spPr>
            <a:xfrm>
              <a:off x="5119200" y="2918725"/>
              <a:ext cx="92450" cy="65175"/>
            </a:xfrm>
            <a:custGeom>
              <a:rect b="b" l="l" r="r" t="t"/>
              <a:pathLst>
                <a:path extrusionOk="0" h="2607" w="3698">
                  <a:moveTo>
                    <a:pt x="335" y="1"/>
                  </a:moveTo>
                  <a:cubicBezTo>
                    <a:pt x="241" y="1"/>
                    <a:pt x="156" y="49"/>
                    <a:pt x="111" y="139"/>
                  </a:cubicBezTo>
                  <a:cubicBezTo>
                    <a:pt x="0" y="287"/>
                    <a:pt x="37" y="472"/>
                    <a:pt x="185" y="546"/>
                  </a:cubicBezTo>
                  <a:lnTo>
                    <a:pt x="3180" y="2542"/>
                  </a:lnTo>
                  <a:cubicBezTo>
                    <a:pt x="3224" y="2586"/>
                    <a:pt x="3285" y="2607"/>
                    <a:pt x="3347" y="2607"/>
                  </a:cubicBezTo>
                  <a:cubicBezTo>
                    <a:pt x="3443" y="2607"/>
                    <a:pt x="3542" y="2558"/>
                    <a:pt x="3586" y="2468"/>
                  </a:cubicBezTo>
                  <a:cubicBezTo>
                    <a:pt x="3697" y="2320"/>
                    <a:pt x="3660" y="2135"/>
                    <a:pt x="3513" y="2024"/>
                  </a:cubicBezTo>
                  <a:lnTo>
                    <a:pt x="518" y="65"/>
                  </a:lnTo>
                  <a:cubicBezTo>
                    <a:pt x="460" y="21"/>
                    <a:pt x="396" y="1"/>
                    <a:pt x="33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7"/>
            <p:cNvSpPr/>
            <p:nvPr/>
          </p:nvSpPr>
          <p:spPr>
            <a:xfrm>
              <a:off x="5342875" y="3001500"/>
              <a:ext cx="140500" cy="31800"/>
            </a:xfrm>
            <a:custGeom>
              <a:rect b="b" l="l" r="r" t="t"/>
              <a:pathLst>
                <a:path extrusionOk="0" h="1272" w="5620">
                  <a:moveTo>
                    <a:pt x="313" y="0"/>
                  </a:moveTo>
                  <a:cubicBezTo>
                    <a:pt x="186" y="0"/>
                    <a:pt x="69" y="105"/>
                    <a:pt x="37" y="266"/>
                  </a:cubicBezTo>
                  <a:cubicBezTo>
                    <a:pt x="0" y="414"/>
                    <a:pt x="148" y="599"/>
                    <a:pt x="296" y="599"/>
                  </a:cubicBezTo>
                  <a:lnTo>
                    <a:pt x="5250" y="1264"/>
                  </a:lnTo>
                  <a:cubicBezTo>
                    <a:pt x="5274" y="1269"/>
                    <a:pt x="5297" y="1272"/>
                    <a:pt x="5320" y="1272"/>
                  </a:cubicBezTo>
                  <a:cubicBezTo>
                    <a:pt x="5471" y="1272"/>
                    <a:pt x="5588" y="1167"/>
                    <a:pt x="5620" y="1006"/>
                  </a:cubicBezTo>
                  <a:cubicBezTo>
                    <a:pt x="5620" y="821"/>
                    <a:pt x="5509" y="673"/>
                    <a:pt x="5361" y="673"/>
                  </a:cubicBezTo>
                  <a:lnTo>
                    <a:pt x="370" y="7"/>
                  </a:lnTo>
                  <a:cubicBezTo>
                    <a:pt x="351" y="3"/>
                    <a:pt x="332" y="0"/>
                    <a:pt x="31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7"/>
            <p:cNvSpPr/>
            <p:nvPr/>
          </p:nvSpPr>
          <p:spPr>
            <a:xfrm>
              <a:off x="5162625" y="2357450"/>
              <a:ext cx="406700" cy="418725"/>
            </a:xfrm>
            <a:custGeom>
              <a:rect b="b" l="l" r="r" t="t"/>
              <a:pathLst>
                <a:path extrusionOk="0" h="16749" w="16268">
                  <a:moveTo>
                    <a:pt x="519" y="1"/>
                  </a:moveTo>
                  <a:lnTo>
                    <a:pt x="519" y="1"/>
                  </a:lnTo>
                  <a:cubicBezTo>
                    <a:pt x="519" y="1"/>
                    <a:pt x="556" y="7062"/>
                    <a:pt x="334" y="9502"/>
                  </a:cubicBezTo>
                  <a:cubicBezTo>
                    <a:pt x="112" y="11573"/>
                    <a:pt x="1" y="16749"/>
                    <a:pt x="1" y="16749"/>
                  </a:cubicBezTo>
                  <a:lnTo>
                    <a:pt x="14789" y="15492"/>
                  </a:lnTo>
                  <a:lnTo>
                    <a:pt x="16268" y="184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7"/>
            <p:cNvSpPr/>
            <p:nvPr/>
          </p:nvSpPr>
          <p:spPr>
            <a:xfrm>
              <a:off x="5170025" y="2357450"/>
              <a:ext cx="399300" cy="360500"/>
            </a:xfrm>
            <a:custGeom>
              <a:rect b="b" l="l" r="r" t="t"/>
              <a:pathLst>
                <a:path extrusionOk="0" h="14420" w="15972">
                  <a:moveTo>
                    <a:pt x="223" y="1"/>
                  </a:moveTo>
                  <a:lnTo>
                    <a:pt x="223" y="1"/>
                  </a:lnTo>
                  <a:cubicBezTo>
                    <a:pt x="223" y="1"/>
                    <a:pt x="260" y="7062"/>
                    <a:pt x="38" y="9502"/>
                  </a:cubicBezTo>
                  <a:cubicBezTo>
                    <a:pt x="38" y="9576"/>
                    <a:pt x="1" y="9650"/>
                    <a:pt x="1" y="9761"/>
                  </a:cubicBezTo>
                  <a:cubicBezTo>
                    <a:pt x="1590" y="11905"/>
                    <a:pt x="3920" y="14419"/>
                    <a:pt x="5990" y="14419"/>
                  </a:cubicBezTo>
                  <a:cubicBezTo>
                    <a:pt x="8023" y="14419"/>
                    <a:pt x="11868" y="12497"/>
                    <a:pt x="15011" y="10685"/>
                  </a:cubicBezTo>
                  <a:lnTo>
                    <a:pt x="15972" y="1849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7"/>
            <p:cNvSpPr/>
            <p:nvPr/>
          </p:nvSpPr>
          <p:spPr>
            <a:xfrm>
              <a:off x="5170025" y="2435100"/>
              <a:ext cx="386375" cy="282850"/>
            </a:xfrm>
            <a:custGeom>
              <a:rect b="b" l="l" r="r" t="t"/>
              <a:pathLst>
                <a:path extrusionOk="0" h="11314" w="15455">
                  <a:moveTo>
                    <a:pt x="223" y="0"/>
                  </a:moveTo>
                  <a:cubicBezTo>
                    <a:pt x="223" y="2219"/>
                    <a:pt x="149" y="5028"/>
                    <a:pt x="38" y="6396"/>
                  </a:cubicBezTo>
                  <a:cubicBezTo>
                    <a:pt x="38" y="6433"/>
                    <a:pt x="38" y="6433"/>
                    <a:pt x="38" y="6470"/>
                  </a:cubicBezTo>
                  <a:cubicBezTo>
                    <a:pt x="1" y="6507"/>
                    <a:pt x="1" y="6581"/>
                    <a:pt x="1" y="6655"/>
                  </a:cubicBezTo>
                  <a:cubicBezTo>
                    <a:pt x="1590" y="8799"/>
                    <a:pt x="3920" y="11313"/>
                    <a:pt x="5990" y="11313"/>
                  </a:cubicBezTo>
                  <a:cubicBezTo>
                    <a:pt x="8023" y="11313"/>
                    <a:pt x="11868" y="9391"/>
                    <a:pt x="15011" y="7579"/>
                  </a:cubicBezTo>
                  <a:lnTo>
                    <a:pt x="15454" y="3402"/>
                  </a:lnTo>
                  <a:lnTo>
                    <a:pt x="15454" y="3402"/>
                  </a:lnTo>
                  <a:cubicBezTo>
                    <a:pt x="12164" y="5805"/>
                    <a:pt x="8282" y="7986"/>
                    <a:pt x="6286" y="7986"/>
                  </a:cubicBezTo>
                  <a:cubicBezTo>
                    <a:pt x="6027" y="7986"/>
                    <a:pt x="5805" y="7949"/>
                    <a:pt x="5620" y="7838"/>
                  </a:cubicBezTo>
                  <a:cubicBezTo>
                    <a:pt x="4215" y="7284"/>
                    <a:pt x="2071" y="3808"/>
                    <a:pt x="223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7"/>
            <p:cNvSpPr/>
            <p:nvPr/>
          </p:nvSpPr>
          <p:spPr>
            <a:xfrm>
              <a:off x="5155250" y="2349700"/>
              <a:ext cx="421475" cy="433875"/>
            </a:xfrm>
            <a:custGeom>
              <a:rect b="b" l="l" r="r" t="t"/>
              <a:pathLst>
                <a:path extrusionOk="0" h="17355" w="16859">
                  <a:moveTo>
                    <a:pt x="791" y="1"/>
                  </a:moveTo>
                  <a:cubicBezTo>
                    <a:pt x="737" y="1"/>
                    <a:pt x="683" y="35"/>
                    <a:pt x="629" y="89"/>
                  </a:cubicBezTo>
                  <a:cubicBezTo>
                    <a:pt x="555" y="126"/>
                    <a:pt x="518" y="200"/>
                    <a:pt x="518" y="311"/>
                  </a:cubicBezTo>
                  <a:cubicBezTo>
                    <a:pt x="518" y="311"/>
                    <a:pt x="518" y="496"/>
                    <a:pt x="518" y="865"/>
                  </a:cubicBezTo>
                  <a:cubicBezTo>
                    <a:pt x="518" y="2603"/>
                    <a:pt x="518" y="7816"/>
                    <a:pt x="296" y="9775"/>
                  </a:cubicBezTo>
                  <a:cubicBezTo>
                    <a:pt x="111" y="11883"/>
                    <a:pt x="0" y="17059"/>
                    <a:pt x="0" y="17059"/>
                  </a:cubicBezTo>
                  <a:cubicBezTo>
                    <a:pt x="0" y="17206"/>
                    <a:pt x="148" y="17354"/>
                    <a:pt x="296" y="17354"/>
                  </a:cubicBezTo>
                  <a:cubicBezTo>
                    <a:pt x="481" y="17354"/>
                    <a:pt x="629" y="17243"/>
                    <a:pt x="629" y="17059"/>
                  </a:cubicBezTo>
                  <a:cubicBezTo>
                    <a:pt x="629" y="17059"/>
                    <a:pt x="666" y="15765"/>
                    <a:pt x="703" y="14212"/>
                  </a:cubicBezTo>
                  <a:cubicBezTo>
                    <a:pt x="740" y="12659"/>
                    <a:pt x="814" y="10884"/>
                    <a:pt x="924" y="9849"/>
                  </a:cubicBezTo>
                  <a:cubicBezTo>
                    <a:pt x="1109" y="7816"/>
                    <a:pt x="1146" y="2603"/>
                    <a:pt x="1146" y="865"/>
                  </a:cubicBezTo>
                  <a:lnTo>
                    <a:pt x="1146" y="650"/>
                  </a:lnTo>
                  <a:lnTo>
                    <a:pt x="1146" y="650"/>
                  </a:lnTo>
                  <a:lnTo>
                    <a:pt x="16193" y="2418"/>
                  </a:lnTo>
                  <a:lnTo>
                    <a:pt x="14788" y="15802"/>
                  </a:lnTo>
                  <a:cubicBezTo>
                    <a:pt x="14788" y="15949"/>
                    <a:pt x="14899" y="16097"/>
                    <a:pt x="15084" y="16134"/>
                  </a:cubicBezTo>
                  <a:cubicBezTo>
                    <a:pt x="15232" y="16134"/>
                    <a:pt x="15380" y="16023"/>
                    <a:pt x="15417" y="15839"/>
                  </a:cubicBezTo>
                  <a:lnTo>
                    <a:pt x="16859" y="2196"/>
                  </a:lnTo>
                  <a:cubicBezTo>
                    <a:pt x="16859" y="2048"/>
                    <a:pt x="16748" y="1864"/>
                    <a:pt x="16600" y="1864"/>
                  </a:cubicBezTo>
                  <a:lnTo>
                    <a:pt x="851" y="15"/>
                  </a:lnTo>
                  <a:cubicBezTo>
                    <a:pt x="831" y="5"/>
                    <a:pt x="811" y="1"/>
                    <a:pt x="79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7"/>
            <p:cNvSpPr/>
            <p:nvPr/>
          </p:nvSpPr>
          <p:spPr>
            <a:xfrm>
              <a:off x="5072050" y="1720650"/>
              <a:ext cx="755150" cy="913375"/>
            </a:xfrm>
            <a:custGeom>
              <a:rect b="b" l="l" r="r" t="t"/>
              <a:pathLst>
                <a:path extrusionOk="0" h="36535" w="30206">
                  <a:moveTo>
                    <a:pt x="2293" y="0"/>
                  </a:moveTo>
                  <a:cubicBezTo>
                    <a:pt x="2293" y="0"/>
                    <a:pt x="2034" y="1553"/>
                    <a:pt x="1701" y="3845"/>
                  </a:cubicBezTo>
                  <a:cubicBezTo>
                    <a:pt x="962" y="8651"/>
                    <a:pt x="1" y="16711"/>
                    <a:pt x="851" y="20075"/>
                  </a:cubicBezTo>
                  <a:cubicBezTo>
                    <a:pt x="2071" y="25066"/>
                    <a:pt x="7062" y="35381"/>
                    <a:pt x="9539" y="36416"/>
                  </a:cubicBezTo>
                  <a:cubicBezTo>
                    <a:pt x="9732" y="36497"/>
                    <a:pt x="9963" y="36535"/>
                    <a:pt x="10228" y="36535"/>
                  </a:cubicBezTo>
                  <a:cubicBezTo>
                    <a:pt x="13367" y="36535"/>
                    <a:pt x="21168" y="31189"/>
                    <a:pt x="24032" y="27950"/>
                  </a:cubicBezTo>
                  <a:cubicBezTo>
                    <a:pt x="27137" y="24438"/>
                    <a:pt x="30206" y="7875"/>
                    <a:pt x="30206" y="7875"/>
                  </a:cubicBezTo>
                  <a:lnTo>
                    <a:pt x="30206" y="7875"/>
                  </a:lnTo>
                  <a:lnTo>
                    <a:pt x="23810" y="8097"/>
                  </a:lnTo>
                  <a:lnTo>
                    <a:pt x="24032" y="4363"/>
                  </a:lnTo>
                  <a:lnTo>
                    <a:pt x="22775" y="7875"/>
                  </a:lnTo>
                  <a:lnTo>
                    <a:pt x="12645" y="6211"/>
                  </a:lnTo>
                  <a:lnTo>
                    <a:pt x="13051" y="2292"/>
                  </a:lnTo>
                  <a:lnTo>
                    <a:pt x="10759" y="6026"/>
                  </a:lnTo>
                  <a:lnTo>
                    <a:pt x="3957" y="4141"/>
                  </a:lnTo>
                  <a:lnTo>
                    <a:pt x="3957" y="850"/>
                  </a:lnTo>
                  <a:lnTo>
                    <a:pt x="2515" y="4141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7"/>
            <p:cNvSpPr/>
            <p:nvPr/>
          </p:nvSpPr>
          <p:spPr>
            <a:xfrm>
              <a:off x="5108100" y="1720650"/>
              <a:ext cx="719100" cy="278650"/>
            </a:xfrm>
            <a:custGeom>
              <a:rect b="b" l="l" r="r" t="t"/>
              <a:pathLst>
                <a:path extrusionOk="0" h="11146" w="28764">
                  <a:moveTo>
                    <a:pt x="851" y="0"/>
                  </a:moveTo>
                  <a:cubicBezTo>
                    <a:pt x="851" y="0"/>
                    <a:pt x="592" y="1553"/>
                    <a:pt x="259" y="3845"/>
                  </a:cubicBezTo>
                  <a:cubicBezTo>
                    <a:pt x="149" y="4400"/>
                    <a:pt x="75" y="4991"/>
                    <a:pt x="1" y="5620"/>
                  </a:cubicBezTo>
                  <a:cubicBezTo>
                    <a:pt x="2289" y="6883"/>
                    <a:pt x="11236" y="11145"/>
                    <a:pt x="24713" y="11145"/>
                  </a:cubicBezTo>
                  <a:cubicBezTo>
                    <a:pt x="25824" y="11145"/>
                    <a:pt x="26965" y="11116"/>
                    <a:pt x="28135" y="11054"/>
                  </a:cubicBezTo>
                  <a:cubicBezTo>
                    <a:pt x="28542" y="9132"/>
                    <a:pt x="28764" y="7875"/>
                    <a:pt x="28764" y="7875"/>
                  </a:cubicBezTo>
                  <a:lnTo>
                    <a:pt x="28764" y="7875"/>
                  </a:lnTo>
                  <a:lnTo>
                    <a:pt x="22368" y="8097"/>
                  </a:lnTo>
                  <a:lnTo>
                    <a:pt x="22590" y="4363"/>
                  </a:lnTo>
                  <a:lnTo>
                    <a:pt x="21333" y="7875"/>
                  </a:lnTo>
                  <a:lnTo>
                    <a:pt x="11203" y="6211"/>
                  </a:lnTo>
                  <a:lnTo>
                    <a:pt x="11609" y="2292"/>
                  </a:lnTo>
                  <a:lnTo>
                    <a:pt x="9317" y="6026"/>
                  </a:lnTo>
                  <a:lnTo>
                    <a:pt x="2515" y="4141"/>
                  </a:lnTo>
                  <a:lnTo>
                    <a:pt x="2515" y="850"/>
                  </a:lnTo>
                  <a:lnTo>
                    <a:pt x="1073" y="414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7"/>
            <p:cNvSpPr/>
            <p:nvPr/>
          </p:nvSpPr>
          <p:spPr>
            <a:xfrm>
              <a:off x="5118275" y="1741900"/>
              <a:ext cx="705225" cy="256975"/>
            </a:xfrm>
            <a:custGeom>
              <a:rect b="b" l="l" r="r" t="t"/>
              <a:pathLst>
                <a:path extrusionOk="0" h="10279" w="28209">
                  <a:moveTo>
                    <a:pt x="2108" y="0"/>
                  </a:moveTo>
                  <a:lnTo>
                    <a:pt x="666" y="3291"/>
                  </a:lnTo>
                  <a:lnTo>
                    <a:pt x="518" y="851"/>
                  </a:lnTo>
                  <a:cubicBezTo>
                    <a:pt x="370" y="2219"/>
                    <a:pt x="185" y="3623"/>
                    <a:pt x="0" y="4991"/>
                  </a:cubicBezTo>
                  <a:cubicBezTo>
                    <a:pt x="2847" y="6470"/>
                    <a:pt x="11535" y="10278"/>
                    <a:pt x="24253" y="10278"/>
                  </a:cubicBezTo>
                  <a:cubicBezTo>
                    <a:pt x="25214" y="10278"/>
                    <a:pt x="26213" y="10278"/>
                    <a:pt x="27211" y="10204"/>
                  </a:cubicBezTo>
                  <a:cubicBezTo>
                    <a:pt x="27580" y="9021"/>
                    <a:pt x="27913" y="7949"/>
                    <a:pt x="28209" y="7025"/>
                  </a:cubicBezTo>
                  <a:lnTo>
                    <a:pt x="28209" y="7025"/>
                  </a:lnTo>
                  <a:lnTo>
                    <a:pt x="21961" y="7247"/>
                  </a:lnTo>
                  <a:lnTo>
                    <a:pt x="22183" y="3513"/>
                  </a:lnTo>
                  <a:lnTo>
                    <a:pt x="20926" y="7025"/>
                  </a:lnTo>
                  <a:lnTo>
                    <a:pt x="10796" y="5361"/>
                  </a:lnTo>
                  <a:lnTo>
                    <a:pt x="11202" y="1442"/>
                  </a:lnTo>
                  <a:lnTo>
                    <a:pt x="8910" y="5176"/>
                  </a:lnTo>
                  <a:lnTo>
                    <a:pt x="2108" y="3291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7"/>
            <p:cNvSpPr/>
            <p:nvPr/>
          </p:nvSpPr>
          <p:spPr>
            <a:xfrm>
              <a:off x="5077600" y="1713250"/>
              <a:ext cx="757925" cy="928900"/>
            </a:xfrm>
            <a:custGeom>
              <a:rect b="b" l="l" r="r" t="t"/>
              <a:pathLst>
                <a:path extrusionOk="0" h="37156" w="30317">
                  <a:moveTo>
                    <a:pt x="3402" y="2625"/>
                  </a:moveTo>
                  <a:lnTo>
                    <a:pt x="3402" y="4437"/>
                  </a:lnTo>
                  <a:cubicBezTo>
                    <a:pt x="3402" y="4585"/>
                    <a:pt x="3513" y="4696"/>
                    <a:pt x="3661" y="4733"/>
                  </a:cubicBezTo>
                  <a:lnTo>
                    <a:pt x="10463" y="6618"/>
                  </a:lnTo>
                  <a:cubicBezTo>
                    <a:pt x="10490" y="6625"/>
                    <a:pt x="10516" y="6628"/>
                    <a:pt x="10542" y="6628"/>
                  </a:cubicBezTo>
                  <a:cubicBezTo>
                    <a:pt x="10661" y="6628"/>
                    <a:pt x="10772" y="6561"/>
                    <a:pt x="10833" y="6470"/>
                  </a:cubicBezTo>
                  <a:lnTo>
                    <a:pt x="12386" y="3919"/>
                  </a:lnTo>
                  <a:lnTo>
                    <a:pt x="12090" y="6470"/>
                  </a:lnTo>
                  <a:cubicBezTo>
                    <a:pt x="12090" y="6655"/>
                    <a:pt x="12201" y="6803"/>
                    <a:pt x="12349" y="6840"/>
                  </a:cubicBezTo>
                  <a:lnTo>
                    <a:pt x="22516" y="8467"/>
                  </a:lnTo>
                  <a:cubicBezTo>
                    <a:pt x="22541" y="8473"/>
                    <a:pt x="22566" y="8476"/>
                    <a:pt x="22591" y="8476"/>
                  </a:cubicBezTo>
                  <a:cubicBezTo>
                    <a:pt x="22711" y="8476"/>
                    <a:pt x="22818" y="8404"/>
                    <a:pt x="22848" y="8282"/>
                  </a:cubicBezTo>
                  <a:lnTo>
                    <a:pt x="23366" y="6803"/>
                  </a:lnTo>
                  <a:lnTo>
                    <a:pt x="23292" y="8356"/>
                  </a:lnTo>
                  <a:cubicBezTo>
                    <a:pt x="23292" y="8467"/>
                    <a:pt x="23292" y="8540"/>
                    <a:pt x="23366" y="8614"/>
                  </a:cubicBezTo>
                  <a:cubicBezTo>
                    <a:pt x="23440" y="8651"/>
                    <a:pt x="23514" y="8688"/>
                    <a:pt x="23588" y="8688"/>
                  </a:cubicBezTo>
                  <a:lnTo>
                    <a:pt x="29635" y="8480"/>
                  </a:lnTo>
                  <a:lnTo>
                    <a:pt x="29635" y="8480"/>
                  </a:lnTo>
                  <a:cubicBezTo>
                    <a:pt x="29619" y="8580"/>
                    <a:pt x="29600" y="8699"/>
                    <a:pt x="29577" y="8836"/>
                  </a:cubicBezTo>
                  <a:cubicBezTo>
                    <a:pt x="29244" y="10426"/>
                    <a:pt x="28394" y="14493"/>
                    <a:pt x="27322" y="18523"/>
                  </a:cubicBezTo>
                  <a:cubicBezTo>
                    <a:pt x="26767" y="20556"/>
                    <a:pt x="26139" y="22589"/>
                    <a:pt x="25510" y="24253"/>
                  </a:cubicBezTo>
                  <a:cubicBezTo>
                    <a:pt x="24882" y="25954"/>
                    <a:pt x="24179" y="27322"/>
                    <a:pt x="23551" y="28024"/>
                  </a:cubicBezTo>
                  <a:cubicBezTo>
                    <a:pt x="22183" y="29614"/>
                    <a:pt x="19521" y="31758"/>
                    <a:pt x="16822" y="33496"/>
                  </a:cubicBezTo>
                  <a:cubicBezTo>
                    <a:pt x="15491" y="34383"/>
                    <a:pt x="14160" y="35122"/>
                    <a:pt x="12940" y="35677"/>
                  </a:cubicBezTo>
                  <a:cubicBezTo>
                    <a:pt x="11757" y="36232"/>
                    <a:pt x="10685" y="36527"/>
                    <a:pt x="9983" y="36527"/>
                  </a:cubicBezTo>
                  <a:cubicBezTo>
                    <a:pt x="9761" y="36527"/>
                    <a:pt x="9576" y="36490"/>
                    <a:pt x="9428" y="36453"/>
                  </a:cubicBezTo>
                  <a:cubicBezTo>
                    <a:pt x="9169" y="36342"/>
                    <a:pt x="8874" y="36084"/>
                    <a:pt x="8504" y="35714"/>
                  </a:cubicBezTo>
                  <a:cubicBezTo>
                    <a:pt x="7247" y="34383"/>
                    <a:pt x="5583" y="31610"/>
                    <a:pt x="4141" y="28616"/>
                  </a:cubicBezTo>
                  <a:cubicBezTo>
                    <a:pt x="2700" y="25621"/>
                    <a:pt x="1443" y="22441"/>
                    <a:pt x="925" y="20297"/>
                  </a:cubicBezTo>
                  <a:cubicBezTo>
                    <a:pt x="703" y="19410"/>
                    <a:pt x="592" y="18153"/>
                    <a:pt x="592" y="16674"/>
                  </a:cubicBezTo>
                  <a:cubicBezTo>
                    <a:pt x="592" y="12829"/>
                    <a:pt x="1258" y="7653"/>
                    <a:pt x="1775" y="4178"/>
                  </a:cubicBezTo>
                  <a:cubicBezTo>
                    <a:pt x="1819" y="3842"/>
                    <a:pt x="1862" y="3523"/>
                    <a:pt x="1904" y="3222"/>
                  </a:cubicBezTo>
                  <a:lnTo>
                    <a:pt x="1904" y="3222"/>
                  </a:lnTo>
                  <a:lnTo>
                    <a:pt x="1960" y="4474"/>
                  </a:lnTo>
                  <a:cubicBezTo>
                    <a:pt x="1960" y="4622"/>
                    <a:pt x="2071" y="4733"/>
                    <a:pt x="2219" y="4769"/>
                  </a:cubicBezTo>
                  <a:cubicBezTo>
                    <a:pt x="2367" y="4769"/>
                    <a:pt x="2515" y="4696"/>
                    <a:pt x="2552" y="4585"/>
                  </a:cubicBezTo>
                  <a:lnTo>
                    <a:pt x="3402" y="2625"/>
                  </a:lnTo>
                  <a:close/>
                  <a:moveTo>
                    <a:pt x="2071" y="0"/>
                  </a:moveTo>
                  <a:cubicBezTo>
                    <a:pt x="1923" y="0"/>
                    <a:pt x="1812" y="111"/>
                    <a:pt x="1775" y="259"/>
                  </a:cubicBezTo>
                  <a:cubicBezTo>
                    <a:pt x="1775" y="259"/>
                    <a:pt x="1479" y="1812"/>
                    <a:pt x="1147" y="4067"/>
                  </a:cubicBezTo>
                  <a:cubicBezTo>
                    <a:pt x="629" y="7579"/>
                    <a:pt x="1" y="12755"/>
                    <a:pt x="1" y="16674"/>
                  </a:cubicBezTo>
                  <a:cubicBezTo>
                    <a:pt x="1" y="18190"/>
                    <a:pt x="75" y="19484"/>
                    <a:pt x="333" y="20445"/>
                  </a:cubicBezTo>
                  <a:cubicBezTo>
                    <a:pt x="962" y="22996"/>
                    <a:pt x="2515" y="26804"/>
                    <a:pt x="4215" y="30168"/>
                  </a:cubicBezTo>
                  <a:cubicBezTo>
                    <a:pt x="5103" y="31832"/>
                    <a:pt x="5990" y="33385"/>
                    <a:pt x="6840" y="34605"/>
                  </a:cubicBezTo>
                  <a:cubicBezTo>
                    <a:pt x="7247" y="35233"/>
                    <a:pt x="7654" y="35751"/>
                    <a:pt x="8060" y="36158"/>
                  </a:cubicBezTo>
                  <a:cubicBezTo>
                    <a:pt x="8430" y="36564"/>
                    <a:pt x="8800" y="36860"/>
                    <a:pt x="9206" y="37008"/>
                  </a:cubicBezTo>
                  <a:cubicBezTo>
                    <a:pt x="9428" y="37119"/>
                    <a:pt x="9724" y="37156"/>
                    <a:pt x="9983" y="37156"/>
                  </a:cubicBezTo>
                  <a:cubicBezTo>
                    <a:pt x="10870" y="37156"/>
                    <a:pt x="11979" y="36786"/>
                    <a:pt x="13199" y="36232"/>
                  </a:cubicBezTo>
                  <a:cubicBezTo>
                    <a:pt x="16896" y="34531"/>
                    <a:pt x="21813" y="30945"/>
                    <a:pt x="24032" y="28431"/>
                  </a:cubicBezTo>
                  <a:cubicBezTo>
                    <a:pt x="24845" y="27506"/>
                    <a:pt x="25621" y="25806"/>
                    <a:pt x="26361" y="23735"/>
                  </a:cubicBezTo>
                  <a:cubicBezTo>
                    <a:pt x="28542" y="17561"/>
                    <a:pt x="30317" y="8245"/>
                    <a:pt x="30317" y="8245"/>
                  </a:cubicBezTo>
                  <a:cubicBezTo>
                    <a:pt x="30317" y="8134"/>
                    <a:pt x="30280" y="8060"/>
                    <a:pt x="30243" y="7986"/>
                  </a:cubicBezTo>
                  <a:cubicBezTo>
                    <a:pt x="30169" y="7912"/>
                    <a:pt x="30095" y="7875"/>
                    <a:pt x="29984" y="7875"/>
                  </a:cubicBezTo>
                  <a:lnTo>
                    <a:pt x="23921" y="8060"/>
                  </a:lnTo>
                  <a:lnTo>
                    <a:pt x="24105" y="4659"/>
                  </a:lnTo>
                  <a:cubicBezTo>
                    <a:pt x="24105" y="4511"/>
                    <a:pt x="23995" y="4400"/>
                    <a:pt x="23847" y="4363"/>
                  </a:cubicBezTo>
                  <a:cubicBezTo>
                    <a:pt x="23821" y="4356"/>
                    <a:pt x="23796" y="4353"/>
                    <a:pt x="23771" y="4353"/>
                  </a:cubicBezTo>
                  <a:cubicBezTo>
                    <a:pt x="23651" y="4353"/>
                    <a:pt x="23545" y="4425"/>
                    <a:pt x="23514" y="4548"/>
                  </a:cubicBezTo>
                  <a:lnTo>
                    <a:pt x="22331" y="7838"/>
                  </a:lnTo>
                  <a:lnTo>
                    <a:pt x="12756" y="6248"/>
                  </a:lnTo>
                  <a:lnTo>
                    <a:pt x="13125" y="2625"/>
                  </a:lnTo>
                  <a:cubicBezTo>
                    <a:pt x="13162" y="2477"/>
                    <a:pt x="13051" y="2329"/>
                    <a:pt x="12940" y="2292"/>
                  </a:cubicBezTo>
                  <a:cubicBezTo>
                    <a:pt x="12905" y="2284"/>
                    <a:pt x="12871" y="2279"/>
                    <a:pt x="12837" y="2279"/>
                  </a:cubicBezTo>
                  <a:cubicBezTo>
                    <a:pt x="12727" y="2279"/>
                    <a:pt x="12627" y="2327"/>
                    <a:pt x="12571" y="2440"/>
                  </a:cubicBezTo>
                  <a:lnTo>
                    <a:pt x="10426" y="5953"/>
                  </a:lnTo>
                  <a:lnTo>
                    <a:pt x="4030" y="4215"/>
                  </a:lnTo>
                  <a:lnTo>
                    <a:pt x="4030" y="1146"/>
                  </a:lnTo>
                  <a:cubicBezTo>
                    <a:pt x="4030" y="998"/>
                    <a:pt x="3920" y="851"/>
                    <a:pt x="3772" y="851"/>
                  </a:cubicBezTo>
                  <a:cubicBezTo>
                    <a:pt x="3752" y="844"/>
                    <a:pt x="3731" y="841"/>
                    <a:pt x="3710" y="841"/>
                  </a:cubicBezTo>
                  <a:cubicBezTo>
                    <a:pt x="3611" y="841"/>
                    <a:pt x="3500" y="907"/>
                    <a:pt x="3439" y="998"/>
                  </a:cubicBezTo>
                  <a:lnTo>
                    <a:pt x="2515" y="3143"/>
                  </a:lnTo>
                  <a:lnTo>
                    <a:pt x="2367" y="296"/>
                  </a:lnTo>
                  <a:cubicBezTo>
                    <a:pt x="2367" y="148"/>
                    <a:pt x="2256" y="0"/>
                    <a:pt x="207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7"/>
            <p:cNvSpPr/>
            <p:nvPr/>
          </p:nvSpPr>
          <p:spPr>
            <a:xfrm>
              <a:off x="5244900" y="1952525"/>
              <a:ext cx="58250" cy="99150"/>
            </a:xfrm>
            <a:custGeom>
              <a:rect b="b" l="l" r="r" t="t"/>
              <a:pathLst>
                <a:path extrusionOk="0" h="3966" w="2330">
                  <a:moveTo>
                    <a:pt x="1335" y="0"/>
                  </a:moveTo>
                  <a:cubicBezTo>
                    <a:pt x="801" y="0"/>
                    <a:pt x="253" y="791"/>
                    <a:pt x="111" y="1853"/>
                  </a:cubicBezTo>
                  <a:cubicBezTo>
                    <a:pt x="0" y="2962"/>
                    <a:pt x="333" y="3887"/>
                    <a:pt x="888" y="3961"/>
                  </a:cubicBezTo>
                  <a:cubicBezTo>
                    <a:pt x="913" y="3964"/>
                    <a:pt x="938" y="3965"/>
                    <a:pt x="962" y="3965"/>
                  </a:cubicBezTo>
                  <a:cubicBezTo>
                    <a:pt x="1525" y="3965"/>
                    <a:pt x="2040" y="3174"/>
                    <a:pt x="2182" y="2112"/>
                  </a:cubicBezTo>
                  <a:cubicBezTo>
                    <a:pt x="2329" y="1040"/>
                    <a:pt x="1960" y="79"/>
                    <a:pt x="1405" y="5"/>
                  </a:cubicBezTo>
                  <a:cubicBezTo>
                    <a:pt x="1382" y="2"/>
                    <a:pt x="1358" y="0"/>
                    <a:pt x="133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7"/>
            <p:cNvSpPr/>
            <p:nvPr/>
          </p:nvSpPr>
          <p:spPr>
            <a:xfrm>
              <a:off x="5536975" y="2026450"/>
              <a:ext cx="58250" cy="99150"/>
            </a:xfrm>
            <a:custGeom>
              <a:rect b="b" l="l" r="r" t="t"/>
              <a:pathLst>
                <a:path extrusionOk="0" h="3966" w="2330">
                  <a:moveTo>
                    <a:pt x="1337" y="1"/>
                  </a:moveTo>
                  <a:cubicBezTo>
                    <a:pt x="803" y="1"/>
                    <a:pt x="253" y="825"/>
                    <a:pt x="111" y="1854"/>
                  </a:cubicBezTo>
                  <a:cubicBezTo>
                    <a:pt x="0" y="2963"/>
                    <a:pt x="333" y="3887"/>
                    <a:pt x="887" y="3961"/>
                  </a:cubicBezTo>
                  <a:cubicBezTo>
                    <a:pt x="912" y="3964"/>
                    <a:pt x="937" y="3966"/>
                    <a:pt x="962" y="3966"/>
                  </a:cubicBezTo>
                  <a:cubicBezTo>
                    <a:pt x="1525" y="3966"/>
                    <a:pt x="2040" y="3175"/>
                    <a:pt x="2181" y="2113"/>
                  </a:cubicBezTo>
                  <a:cubicBezTo>
                    <a:pt x="2329" y="1041"/>
                    <a:pt x="1959" y="79"/>
                    <a:pt x="1405" y="5"/>
                  </a:cubicBezTo>
                  <a:cubicBezTo>
                    <a:pt x="1382" y="2"/>
                    <a:pt x="1360" y="1"/>
                    <a:pt x="13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7"/>
            <p:cNvSpPr/>
            <p:nvPr/>
          </p:nvSpPr>
          <p:spPr>
            <a:xfrm>
              <a:off x="5310525" y="1973900"/>
              <a:ext cx="115550" cy="226450"/>
            </a:xfrm>
            <a:custGeom>
              <a:rect b="b" l="l" r="r" t="t"/>
              <a:pathLst>
                <a:path extrusionOk="0" h="9058" w="4622">
                  <a:moveTo>
                    <a:pt x="4326" y="0"/>
                  </a:moveTo>
                  <a:cubicBezTo>
                    <a:pt x="4141" y="0"/>
                    <a:pt x="3993" y="111"/>
                    <a:pt x="3993" y="296"/>
                  </a:cubicBezTo>
                  <a:cubicBezTo>
                    <a:pt x="3993" y="296"/>
                    <a:pt x="3993" y="333"/>
                    <a:pt x="3993" y="444"/>
                  </a:cubicBezTo>
                  <a:cubicBezTo>
                    <a:pt x="3956" y="739"/>
                    <a:pt x="3845" y="1516"/>
                    <a:pt x="3660" y="2292"/>
                  </a:cubicBezTo>
                  <a:cubicBezTo>
                    <a:pt x="3586" y="2699"/>
                    <a:pt x="3475" y="3106"/>
                    <a:pt x="3328" y="3401"/>
                  </a:cubicBezTo>
                  <a:cubicBezTo>
                    <a:pt x="3217" y="3734"/>
                    <a:pt x="3032" y="3956"/>
                    <a:pt x="2921" y="4067"/>
                  </a:cubicBezTo>
                  <a:cubicBezTo>
                    <a:pt x="2477" y="4436"/>
                    <a:pt x="1775" y="4917"/>
                    <a:pt x="1183" y="5398"/>
                  </a:cubicBezTo>
                  <a:cubicBezTo>
                    <a:pt x="888" y="5657"/>
                    <a:pt x="592" y="5915"/>
                    <a:pt x="370" y="6137"/>
                  </a:cubicBezTo>
                  <a:cubicBezTo>
                    <a:pt x="185" y="6396"/>
                    <a:pt x="0" y="6655"/>
                    <a:pt x="0" y="6987"/>
                  </a:cubicBezTo>
                  <a:cubicBezTo>
                    <a:pt x="0" y="7468"/>
                    <a:pt x="296" y="7949"/>
                    <a:pt x="814" y="8355"/>
                  </a:cubicBezTo>
                  <a:cubicBezTo>
                    <a:pt x="1331" y="8762"/>
                    <a:pt x="2071" y="9058"/>
                    <a:pt x="3069" y="9058"/>
                  </a:cubicBezTo>
                  <a:lnTo>
                    <a:pt x="3439" y="9058"/>
                  </a:lnTo>
                  <a:cubicBezTo>
                    <a:pt x="3586" y="9058"/>
                    <a:pt x="3734" y="8910"/>
                    <a:pt x="3734" y="8725"/>
                  </a:cubicBezTo>
                  <a:cubicBezTo>
                    <a:pt x="3697" y="8540"/>
                    <a:pt x="3549" y="8429"/>
                    <a:pt x="3402" y="8429"/>
                  </a:cubicBezTo>
                  <a:cubicBezTo>
                    <a:pt x="3291" y="8466"/>
                    <a:pt x="3180" y="8466"/>
                    <a:pt x="3069" y="8466"/>
                  </a:cubicBezTo>
                  <a:cubicBezTo>
                    <a:pt x="2218" y="8466"/>
                    <a:pt x="1590" y="8208"/>
                    <a:pt x="1183" y="7875"/>
                  </a:cubicBezTo>
                  <a:cubicBezTo>
                    <a:pt x="777" y="7579"/>
                    <a:pt x="592" y="7172"/>
                    <a:pt x="629" y="6987"/>
                  </a:cubicBezTo>
                  <a:cubicBezTo>
                    <a:pt x="592" y="6914"/>
                    <a:pt x="666" y="6766"/>
                    <a:pt x="851" y="6544"/>
                  </a:cubicBezTo>
                  <a:cubicBezTo>
                    <a:pt x="1109" y="6248"/>
                    <a:pt x="1553" y="5878"/>
                    <a:pt x="2034" y="5546"/>
                  </a:cubicBezTo>
                  <a:cubicBezTo>
                    <a:pt x="2477" y="5176"/>
                    <a:pt x="2958" y="4843"/>
                    <a:pt x="3328" y="4547"/>
                  </a:cubicBezTo>
                  <a:cubicBezTo>
                    <a:pt x="3623" y="4289"/>
                    <a:pt x="3808" y="3919"/>
                    <a:pt x="3956" y="3475"/>
                  </a:cubicBezTo>
                  <a:cubicBezTo>
                    <a:pt x="4437" y="2181"/>
                    <a:pt x="4585" y="370"/>
                    <a:pt x="4622" y="333"/>
                  </a:cubicBezTo>
                  <a:cubicBezTo>
                    <a:pt x="4622" y="185"/>
                    <a:pt x="4511" y="37"/>
                    <a:pt x="432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7"/>
            <p:cNvSpPr/>
            <p:nvPr/>
          </p:nvSpPr>
          <p:spPr>
            <a:xfrm>
              <a:off x="5280025" y="2266300"/>
              <a:ext cx="187650" cy="53300"/>
            </a:xfrm>
            <a:custGeom>
              <a:rect b="b" l="l" r="r" t="t"/>
              <a:pathLst>
                <a:path extrusionOk="0" h="2132" w="7506">
                  <a:moveTo>
                    <a:pt x="330" y="0"/>
                  </a:moveTo>
                  <a:cubicBezTo>
                    <a:pt x="257" y="0"/>
                    <a:pt x="180" y="29"/>
                    <a:pt x="111" y="98"/>
                  </a:cubicBezTo>
                  <a:cubicBezTo>
                    <a:pt x="0" y="209"/>
                    <a:pt x="0" y="393"/>
                    <a:pt x="111" y="504"/>
                  </a:cubicBezTo>
                  <a:cubicBezTo>
                    <a:pt x="148" y="541"/>
                    <a:pt x="518" y="911"/>
                    <a:pt x="1183" y="1318"/>
                  </a:cubicBezTo>
                  <a:cubicBezTo>
                    <a:pt x="1886" y="1724"/>
                    <a:pt x="2884" y="2131"/>
                    <a:pt x="4141" y="2131"/>
                  </a:cubicBezTo>
                  <a:cubicBezTo>
                    <a:pt x="5065" y="2131"/>
                    <a:pt x="6137" y="1909"/>
                    <a:pt x="7283" y="1318"/>
                  </a:cubicBezTo>
                  <a:cubicBezTo>
                    <a:pt x="7431" y="1244"/>
                    <a:pt x="7505" y="1059"/>
                    <a:pt x="7431" y="911"/>
                  </a:cubicBezTo>
                  <a:cubicBezTo>
                    <a:pt x="7377" y="803"/>
                    <a:pt x="7264" y="734"/>
                    <a:pt x="7149" y="734"/>
                  </a:cubicBezTo>
                  <a:cubicBezTo>
                    <a:pt x="7107" y="734"/>
                    <a:pt x="7064" y="743"/>
                    <a:pt x="7025" y="763"/>
                  </a:cubicBezTo>
                  <a:cubicBezTo>
                    <a:pt x="5916" y="1318"/>
                    <a:pt x="4954" y="1503"/>
                    <a:pt x="4141" y="1503"/>
                  </a:cubicBezTo>
                  <a:cubicBezTo>
                    <a:pt x="3032" y="1503"/>
                    <a:pt x="2108" y="1133"/>
                    <a:pt x="1516" y="800"/>
                  </a:cubicBezTo>
                  <a:cubicBezTo>
                    <a:pt x="1183" y="615"/>
                    <a:pt x="961" y="430"/>
                    <a:pt x="814" y="319"/>
                  </a:cubicBezTo>
                  <a:cubicBezTo>
                    <a:pt x="703" y="246"/>
                    <a:pt x="666" y="172"/>
                    <a:pt x="629" y="135"/>
                  </a:cubicBezTo>
                  <a:lnTo>
                    <a:pt x="592" y="98"/>
                  </a:lnTo>
                  <a:lnTo>
                    <a:pt x="555" y="98"/>
                  </a:lnTo>
                  <a:cubicBezTo>
                    <a:pt x="495" y="38"/>
                    <a:pt x="415" y="0"/>
                    <a:pt x="3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7"/>
            <p:cNvSpPr/>
            <p:nvPr/>
          </p:nvSpPr>
          <p:spPr>
            <a:xfrm>
              <a:off x="5198675" y="1847275"/>
              <a:ext cx="183950" cy="47850"/>
            </a:xfrm>
            <a:custGeom>
              <a:rect b="b" l="l" r="r" t="t"/>
              <a:pathLst>
                <a:path extrusionOk="0" h="1914" w="7358">
                  <a:moveTo>
                    <a:pt x="3180" y="0"/>
                  </a:moveTo>
                  <a:cubicBezTo>
                    <a:pt x="1369" y="0"/>
                    <a:pt x="186" y="850"/>
                    <a:pt x="149" y="850"/>
                  </a:cubicBezTo>
                  <a:cubicBezTo>
                    <a:pt x="38" y="961"/>
                    <a:pt x="1" y="1146"/>
                    <a:pt x="75" y="1294"/>
                  </a:cubicBezTo>
                  <a:cubicBezTo>
                    <a:pt x="140" y="1381"/>
                    <a:pt x="230" y="1416"/>
                    <a:pt x="323" y="1416"/>
                  </a:cubicBezTo>
                  <a:cubicBezTo>
                    <a:pt x="390" y="1416"/>
                    <a:pt x="457" y="1399"/>
                    <a:pt x="518" y="1368"/>
                  </a:cubicBezTo>
                  <a:cubicBezTo>
                    <a:pt x="629" y="1294"/>
                    <a:pt x="1664" y="592"/>
                    <a:pt x="3180" y="592"/>
                  </a:cubicBezTo>
                  <a:cubicBezTo>
                    <a:pt x="4215" y="592"/>
                    <a:pt x="5435" y="887"/>
                    <a:pt x="6803" y="1849"/>
                  </a:cubicBezTo>
                  <a:cubicBezTo>
                    <a:pt x="6862" y="1892"/>
                    <a:pt x="6926" y="1913"/>
                    <a:pt x="6989" y="1913"/>
                  </a:cubicBezTo>
                  <a:cubicBezTo>
                    <a:pt x="7086" y="1913"/>
                    <a:pt x="7180" y="1864"/>
                    <a:pt x="7247" y="1775"/>
                  </a:cubicBezTo>
                  <a:cubicBezTo>
                    <a:pt x="7358" y="1627"/>
                    <a:pt x="7321" y="1442"/>
                    <a:pt x="7173" y="1331"/>
                  </a:cubicBezTo>
                  <a:cubicBezTo>
                    <a:pt x="5694" y="333"/>
                    <a:pt x="4326" y="0"/>
                    <a:pt x="318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7"/>
            <p:cNvSpPr/>
            <p:nvPr/>
          </p:nvSpPr>
          <p:spPr>
            <a:xfrm>
              <a:off x="5505550" y="1911950"/>
              <a:ext cx="212600" cy="70275"/>
            </a:xfrm>
            <a:custGeom>
              <a:rect b="b" l="l" r="r" t="t"/>
              <a:pathLst>
                <a:path extrusionOk="0" h="2811" w="8504">
                  <a:moveTo>
                    <a:pt x="3290" y="1"/>
                  </a:moveTo>
                  <a:cubicBezTo>
                    <a:pt x="1479" y="1"/>
                    <a:pt x="222" y="740"/>
                    <a:pt x="185" y="740"/>
                  </a:cubicBezTo>
                  <a:cubicBezTo>
                    <a:pt x="37" y="851"/>
                    <a:pt x="0" y="1036"/>
                    <a:pt x="74" y="1184"/>
                  </a:cubicBezTo>
                  <a:cubicBezTo>
                    <a:pt x="123" y="1283"/>
                    <a:pt x="238" y="1332"/>
                    <a:pt x="342" y="1332"/>
                  </a:cubicBezTo>
                  <a:cubicBezTo>
                    <a:pt x="394" y="1332"/>
                    <a:pt x="444" y="1320"/>
                    <a:pt x="481" y="1295"/>
                  </a:cubicBezTo>
                  <a:lnTo>
                    <a:pt x="518" y="1295"/>
                  </a:lnTo>
                  <a:cubicBezTo>
                    <a:pt x="629" y="1221"/>
                    <a:pt x="1738" y="592"/>
                    <a:pt x="3290" y="592"/>
                  </a:cubicBezTo>
                  <a:cubicBezTo>
                    <a:pt x="4621" y="629"/>
                    <a:pt x="6285" y="1036"/>
                    <a:pt x="7949" y="2700"/>
                  </a:cubicBezTo>
                  <a:cubicBezTo>
                    <a:pt x="8023" y="2774"/>
                    <a:pt x="8106" y="2811"/>
                    <a:pt x="8184" y="2811"/>
                  </a:cubicBezTo>
                  <a:cubicBezTo>
                    <a:pt x="8263" y="2811"/>
                    <a:pt x="8337" y="2774"/>
                    <a:pt x="8392" y="2700"/>
                  </a:cubicBezTo>
                  <a:cubicBezTo>
                    <a:pt x="8503" y="2589"/>
                    <a:pt x="8503" y="2404"/>
                    <a:pt x="8392" y="2293"/>
                  </a:cubicBezTo>
                  <a:cubicBezTo>
                    <a:pt x="6618" y="519"/>
                    <a:pt x="4769" y="1"/>
                    <a:pt x="329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7"/>
            <p:cNvSpPr/>
            <p:nvPr/>
          </p:nvSpPr>
          <p:spPr>
            <a:xfrm>
              <a:off x="5480575" y="1777950"/>
              <a:ext cx="517625" cy="1736725"/>
            </a:xfrm>
            <a:custGeom>
              <a:rect b="b" l="l" r="r" t="t"/>
              <a:pathLst>
                <a:path extrusionOk="0" h="69469" w="20705">
                  <a:moveTo>
                    <a:pt x="20704" y="0"/>
                  </a:moveTo>
                  <a:lnTo>
                    <a:pt x="14900" y="1849"/>
                  </a:lnTo>
                  <a:cubicBezTo>
                    <a:pt x="14900" y="1849"/>
                    <a:pt x="7247" y="25251"/>
                    <a:pt x="4363" y="37858"/>
                  </a:cubicBezTo>
                  <a:cubicBezTo>
                    <a:pt x="1480" y="50465"/>
                    <a:pt x="1" y="64181"/>
                    <a:pt x="223" y="68100"/>
                  </a:cubicBezTo>
                  <a:lnTo>
                    <a:pt x="3587" y="69468"/>
                  </a:lnTo>
                  <a:cubicBezTo>
                    <a:pt x="6508" y="64144"/>
                    <a:pt x="14345" y="44550"/>
                    <a:pt x="16157" y="33718"/>
                  </a:cubicBezTo>
                  <a:cubicBezTo>
                    <a:pt x="18006" y="22552"/>
                    <a:pt x="20704" y="4363"/>
                    <a:pt x="207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7"/>
            <p:cNvSpPr/>
            <p:nvPr/>
          </p:nvSpPr>
          <p:spPr>
            <a:xfrm>
              <a:off x="5570225" y="3154175"/>
              <a:ext cx="155325" cy="360500"/>
            </a:xfrm>
            <a:custGeom>
              <a:rect b="b" l="l" r="r" t="t"/>
              <a:pathLst>
                <a:path extrusionOk="0" h="14420" w="6213">
                  <a:moveTo>
                    <a:pt x="1" y="14419"/>
                  </a:moveTo>
                  <a:lnTo>
                    <a:pt x="1" y="14419"/>
                  </a:lnTo>
                  <a:cubicBezTo>
                    <a:pt x="1369" y="11942"/>
                    <a:pt x="3809" y="6360"/>
                    <a:pt x="6212" y="1"/>
                  </a:cubicBezTo>
                  <a:lnTo>
                    <a:pt x="6212" y="1"/>
                  </a:lnTo>
                  <a:cubicBezTo>
                    <a:pt x="3809" y="6360"/>
                    <a:pt x="1369" y="11942"/>
                    <a:pt x="1" y="14419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7"/>
            <p:cNvSpPr/>
            <p:nvPr/>
          </p:nvSpPr>
          <p:spPr>
            <a:xfrm>
              <a:off x="5491675" y="2504425"/>
              <a:ext cx="281925" cy="1010250"/>
            </a:xfrm>
            <a:custGeom>
              <a:rect b="b" l="l" r="r" t="t"/>
              <a:pathLst>
                <a:path extrusionOk="0" h="40410" w="11277">
                  <a:moveTo>
                    <a:pt x="11277" y="0"/>
                  </a:moveTo>
                  <a:lnTo>
                    <a:pt x="2995" y="33422"/>
                  </a:lnTo>
                  <a:lnTo>
                    <a:pt x="7210" y="6840"/>
                  </a:lnTo>
                  <a:lnTo>
                    <a:pt x="185" y="33200"/>
                  </a:lnTo>
                  <a:cubicBezTo>
                    <a:pt x="0" y="35603"/>
                    <a:pt x="37" y="37562"/>
                    <a:pt x="0" y="39152"/>
                  </a:cubicBezTo>
                  <a:lnTo>
                    <a:pt x="3143" y="40409"/>
                  </a:lnTo>
                  <a:cubicBezTo>
                    <a:pt x="4511" y="37932"/>
                    <a:pt x="6951" y="32350"/>
                    <a:pt x="9354" y="25991"/>
                  </a:cubicBezTo>
                  <a:cubicBezTo>
                    <a:pt x="9428" y="25732"/>
                    <a:pt x="9539" y="25473"/>
                    <a:pt x="9613" y="25177"/>
                  </a:cubicBezTo>
                  <a:lnTo>
                    <a:pt x="9613" y="25177"/>
                  </a:lnTo>
                  <a:lnTo>
                    <a:pt x="6951" y="29133"/>
                  </a:lnTo>
                  <a:lnTo>
                    <a:pt x="11277" y="0"/>
                  </a:ln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7"/>
            <p:cNvSpPr/>
            <p:nvPr/>
          </p:nvSpPr>
          <p:spPr>
            <a:xfrm>
              <a:off x="5477800" y="1770550"/>
              <a:ext cx="527800" cy="1752225"/>
            </a:xfrm>
            <a:custGeom>
              <a:rect b="b" l="l" r="r" t="t"/>
              <a:pathLst>
                <a:path extrusionOk="0" h="70089" w="21112">
                  <a:moveTo>
                    <a:pt x="20815" y="0"/>
                  </a:moveTo>
                  <a:cubicBezTo>
                    <a:pt x="20667" y="0"/>
                    <a:pt x="20520" y="111"/>
                    <a:pt x="20520" y="296"/>
                  </a:cubicBezTo>
                  <a:cubicBezTo>
                    <a:pt x="20520" y="2441"/>
                    <a:pt x="19854" y="8060"/>
                    <a:pt x="18930" y="14567"/>
                  </a:cubicBezTo>
                  <a:cubicBezTo>
                    <a:pt x="18043" y="21037"/>
                    <a:pt x="16896" y="28394"/>
                    <a:pt x="15972" y="33977"/>
                  </a:cubicBezTo>
                  <a:cubicBezTo>
                    <a:pt x="15085" y="39337"/>
                    <a:pt x="12645" y="46953"/>
                    <a:pt x="10131" y="53867"/>
                  </a:cubicBezTo>
                  <a:cubicBezTo>
                    <a:pt x="7648" y="60597"/>
                    <a:pt x="5024" y="66662"/>
                    <a:pt x="3557" y="69400"/>
                  </a:cubicBezTo>
                  <a:lnTo>
                    <a:pt x="3557" y="69400"/>
                  </a:lnTo>
                  <a:lnTo>
                    <a:pt x="622" y="68175"/>
                  </a:lnTo>
                  <a:lnTo>
                    <a:pt x="622" y="68175"/>
                  </a:lnTo>
                  <a:cubicBezTo>
                    <a:pt x="611" y="67985"/>
                    <a:pt x="592" y="67784"/>
                    <a:pt x="592" y="67546"/>
                  </a:cubicBezTo>
                  <a:cubicBezTo>
                    <a:pt x="592" y="62814"/>
                    <a:pt x="2071" y="50022"/>
                    <a:pt x="4770" y="38228"/>
                  </a:cubicBezTo>
                  <a:cubicBezTo>
                    <a:pt x="6212" y="31943"/>
                    <a:pt x="8874" y="22922"/>
                    <a:pt x="11129" y="15528"/>
                  </a:cubicBezTo>
                  <a:cubicBezTo>
                    <a:pt x="12275" y="11794"/>
                    <a:pt x="13310" y="8504"/>
                    <a:pt x="14087" y="6101"/>
                  </a:cubicBezTo>
                  <a:cubicBezTo>
                    <a:pt x="14456" y="4918"/>
                    <a:pt x="14789" y="3956"/>
                    <a:pt x="14974" y="3291"/>
                  </a:cubicBezTo>
                  <a:cubicBezTo>
                    <a:pt x="15196" y="2625"/>
                    <a:pt x="15307" y="2256"/>
                    <a:pt x="15307" y="2256"/>
                  </a:cubicBezTo>
                  <a:cubicBezTo>
                    <a:pt x="15381" y="2108"/>
                    <a:pt x="15270" y="1923"/>
                    <a:pt x="15122" y="1849"/>
                  </a:cubicBezTo>
                  <a:cubicBezTo>
                    <a:pt x="15097" y="1843"/>
                    <a:pt x="15072" y="1840"/>
                    <a:pt x="15046" y="1840"/>
                  </a:cubicBezTo>
                  <a:cubicBezTo>
                    <a:pt x="14917" y="1840"/>
                    <a:pt x="14783" y="1917"/>
                    <a:pt x="14752" y="2071"/>
                  </a:cubicBezTo>
                  <a:cubicBezTo>
                    <a:pt x="14715" y="2071"/>
                    <a:pt x="7062" y="25436"/>
                    <a:pt x="4179" y="38080"/>
                  </a:cubicBezTo>
                  <a:cubicBezTo>
                    <a:pt x="1443" y="49948"/>
                    <a:pt x="1" y="62740"/>
                    <a:pt x="1" y="67546"/>
                  </a:cubicBezTo>
                  <a:cubicBezTo>
                    <a:pt x="1" y="67879"/>
                    <a:pt x="1" y="68174"/>
                    <a:pt x="1" y="68433"/>
                  </a:cubicBezTo>
                  <a:cubicBezTo>
                    <a:pt x="1" y="68544"/>
                    <a:pt x="75" y="68655"/>
                    <a:pt x="186" y="68692"/>
                  </a:cubicBezTo>
                  <a:lnTo>
                    <a:pt x="3587" y="70060"/>
                  </a:lnTo>
                  <a:cubicBezTo>
                    <a:pt x="3627" y="70080"/>
                    <a:pt x="3666" y="70089"/>
                    <a:pt x="3705" y="70089"/>
                  </a:cubicBezTo>
                  <a:cubicBezTo>
                    <a:pt x="3809" y="70089"/>
                    <a:pt x="3903" y="70020"/>
                    <a:pt x="3957" y="69912"/>
                  </a:cubicBezTo>
                  <a:cubicBezTo>
                    <a:pt x="5436" y="67250"/>
                    <a:pt x="8134" y="61002"/>
                    <a:pt x="10685" y="54089"/>
                  </a:cubicBezTo>
                  <a:cubicBezTo>
                    <a:pt x="13236" y="47138"/>
                    <a:pt x="15676" y="39522"/>
                    <a:pt x="16564" y="34087"/>
                  </a:cubicBezTo>
                  <a:cubicBezTo>
                    <a:pt x="17488" y="28468"/>
                    <a:pt x="18634" y="21148"/>
                    <a:pt x="19558" y="14641"/>
                  </a:cubicBezTo>
                  <a:cubicBezTo>
                    <a:pt x="20446" y="8134"/>
                    <a:pt x="21111" y="2514"/>
                    <a:pt x="21111" y="296"/>
                  </a:cubicBezTo>
                  <a:cubicBezTo>
                    <a:pt x="21111" y="111"/>
                    <a:pt x="21000" y="0"/>
                    <a:pt x="208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7"/>
            <p:cNvSpPr/>
            <p:nvPr/>
          </p:nvSpPr>
          <p:spPr>
            <a:xfrm>
              <a:off x="4780000" y="1493275"/>
              <a:ext cx="375275" cy="1811575"/>
            </a:xfrm>
            <a:custGeom>
              <a:rect b="b" l="l" r="r" t="t"/>
              <a:pathLst>
                <a:path extrusionOk="0" h="72463" w="15011">
                  <a:moveTo>
                    <a:pt x="11498" y="0"/>
                  </a:moveTo>
                  <a:cubicBezTo>
                    <a:pt x="11498" y="0"/>
                    <a:pt x="6322" y="17192"/>
                    <a:pt x="2403" y="32276"/>
                  </a:cubicBezTo>
                  <a:cubicBezTo>
                    <a:pt x="0" y="41481"/>
                    <a:pt x="2625" y="58784"/>
                    <a:pt x="5546" y="70208"/>
                  </a:cubicBezTo>
                  <a:lnTo>
                    <a:pt x="11202" y="72463"/>
                  </a:lnTo>
                  <a:cubicBezTo>
                    <a:pt x="11720" y="56935"/>
                    <a:pt x="11202" y="27137"/>
                    <a:pt x="12126" y="23588"/>
                  </a:cubicBezTo>
                  <a:cubicBezTo>
                    <a:pt x="13347" y="18818"/>
                    <a:pt x="15010" y="2071"/>
                    <a:pt x="15010" y="2071"/>
                  </a:cubicBezTo>
                  <a:lnTo>
                    <a:pt x="1149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7"/>
            <p:cNvSpPr/>
            <p:nvPr/>
          </p:nvSpPr>
          <p:spPr>
            <a:xfrm>
              <a:off x="4828050" y="2405525"/>
              <a:ext cx="238500" cy="899325"/>
            </a:xfrm>
            <a:custGeom>
              <a:rect b="b" l="l" r="r" t="t"/>
              <a:pathLst>
                <a:path extrusionOk="0" h="35973" w="9540">
                  <a:moveTo>
                    <a:pt x="8023" y="0"/>
                  </a:moveTo>
                  <a:lnTo>
                    <a:pt x="6692" y="26804"/>
                  </a:lnTo>
                  <a:lnTo>
                    <a:pt x="3735" y="2958"/>
                  </a:lnTo>
                  <a:lnTo>
                    <a:pt x="3735" y="26471"/>
                  </a:lnTo>
                  <a:lnTo>
                    <a:pt x="1" y="13014"/>
                  </a:lnTo>
                  <a:lnTo>
                    <a:pt x="1" y="13014"/>
                  </a:lnTo>
                  <a:cubicBezTo>
                    <a:pt x="666" y="19595"/>
                    <a:pt x="1997" y="26508"/>
                    <a:pt x="3402" y="32830"/>
                  </a:cubicBezTo>
                  <a:cubicBezTo>
                    <a:pt x="3476" y="33126"/>
                    <a:pt x="3513" y="33385"/>
                    <a:pt x="3587" y="33644"/>
                  </a:cubicBezTo>
                  <a:lnTo>
                    <a:pt x="7654" y="35344"/>
                  </a:lnTo>
                  <a:lnTo>
                    <a:pt x="9280" y="35973"/>
                  </a:lnTo>
                  <a:cubicBezTo>
                    <a:pt x="9428" y="31758"/>
                    <a:pt x="9502" y="26434"/>
                    <a:pt x="9539" y="20889"/>
                  </a:cubicBezTo>
                  <a:lnTo>
                    <a:pt x="8023" y="0"/>
                  </a:ln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7"/>
            <p:cNvSpPr/>
            <p:nvPr/>
          </p:nvSpPr>
          <p:spPr>
            <a:xfrm>
              <a:off x="4808650" y="1485650"/>
              <a:ext cx="354925" cy="1827200"/>
            </a:xfrm>
            <a:custGeom>
              <a:rect b="b" l="l" r="r" t="t"/>
              <a:pathLst>
                <a:path extrusionOk="0" h="73088" w="14197">
                  <a:moveTo>
                    <a:pt x="10350" y="0"/>
                  </a:moveTo>
                  <a:cubicBezTo>
                    <a:pt x="10221" y="0"/>
                    <a:pt x="10087" y="77"/>
                    <a:pt x="10056" y="231"/>
                  </a:cubicBezTo>
                  <a:cubicBezTo>
                    <a:pt x="10056" y="231"/>
                    <a:pt x="4880" y="17386"/>
                    <a:pt x="961" y="32507"/>
                  </a:cubicBezTo>
                  <a:cubicBezTo>
                    <a:pt x="296" y="35058"/>
                    <a:pt x="0" y="38200"/>
                    <a:pt x="0" y="41675"/>
                  </a:cubicBezTo>
                  <a:cubicBezTo>
                    <a:pt x="0" y="50844"/>
                    <a:pt x="1960" y="62268"/>
                    <a:pt x="4104" y="70587"/>
                  </a:cubicBezTo>
                  <a:cubicBezTo>
                    <a:pt x="4104" y="70660"/>
                    <a:pt x="4178" y="70734"/>
                    <a:pt x="4289" y="70771"/>
                  </a:cubicBezTo>
                  <a:lnTo>
                    <a:pt x="9945" y="73064"/>
                  </a:lnTo>
                  <a:cubicBezTo>
                    <a:pt x="9991" y="73079"/>
                    <a:pt x="10037" y="73088"/>
                    <a:pt x="10081" y="73088"/>
                  </a:cubicBezTo>
                  <a:cubicBezTo>
                    <a:pt x="10142" y="73088"/>
                    <a:pt x="10198" y="73070"/>
                    <a:pt x="10241" y="73027"/>
                  </a:cubicBezTo>
                  <a:cubicBezTo>
                    <a:pt x="10315" y="72990"/>
                    <a:pt x="10389" y="72879"/>
                    <a:pt x="10389" y="72805"/>
                  </a:cubicBezTo>
                  <a:cubicBezTo>
                    <a:pt x="10648" y="65004"/>
                    <a:pt x="10611" y="53691"/>
                    <a:pt x="10685" y="43857"/>
                  </a:cubicBezTo>
                  <a:cubicBezTo>
                    <a:pt x="10685" y="38940"/>
                    <a:pt x="10722" y="34392"/>
                    <a:pt x="10833" y="30843"/>
                  </a:cubicBezTo>
                  <a:cubicBezTo>
                    <a:pt x="10870" y="29105"/>
                    <a:pt x="10907" y="27590"/>
                    <a:pt x="10980" y="26407"/>
                  </a:cubicBezTo>
                  <a:cubicBezTo>
                    <a:pt x="11054" y="25223"/>
                    <a:pt x="11165" y="24373"/>
                    <a:pt x="11276" y="23966"/>
                  </a:cubicBezTo>
                  <a:cubicBezTo>
                    <a:pt x="11905" y="21563"/>
                    <a:pt x="12607" y="16203"/>
                    <a:pt x="13199" y="11396"/>
                  </a:cubicBezTo>
                  <a:cubicBezTo>
                    <a:pt x="13753" y="6590"/>
                    <a:pt x="14160" y="2413"/>
                    <a:pt x="14160" y="2413"/>
                  </a:cubicBezTo>
                  <a:cubicBezTo>
                    <a:pt x="14197" y="2228"/>
                    <a:pt x="14049" y="2080"/>
                    <a:pt x="13901" y="2080"/>
                  </a:cubicBezTo>
                  <a:cubicBezTo>
                    <a:pt x="13882" y="2076"/>
                    <a:pt x="13863" y="2074"/>
                    <a:pt x="13844" y="2074"/>
                  </a:cubicBezTo>
                  <a:cubicBezTo>
                    <a:pt x="13687" y="2074"/>
                    <a:pt x="13568" y="2206"/>
                    <a:pt x="13568" y="2339"/>
                  </a:cubicBezTo>
                  <a:cubicBezTo>
                    <a:pt x="13568" y="2339"/>
                    <a:pt x="13458" y="3411"/>
                    <a:pt x="13273" y="5037"/>
                  </a:cubicBezTo>
                  <a:cubicBezTo>
                    <a:pt x="13014" y="7515"/>
                    <a:pt x="12607" y="11323"/>
                    <a:pt x="12127" y="14946"/>
                  </a:cubicBezTo>
                  <a:cubicBezTo>
                    <a:pt x="11646" y="18606"/>
                    <a:pt x="11128" y="22081"/>
                    <a:pt x="10685" y="23819"/>
                  </a:cubicBezTo>
                  <a:cubicBezTo>
                    <a:pt x="10537" y="24299"/>
                    <a:pt x="10463" y="25150"/>
                    <a:pt x="10389" y="26370"/>
                  </a:cubicBezTo>
                  <a:cubicBezTo>
                    <a:pt x="9840" y="34600"/>
                    <a:pt x="10196" y="58686"/>
                    <a:pt x="9774" y="72336"/>
                  </a:cubicBezTo>
                  <a:lnTo>
                    <a:pt x="9774" y="72336"/>
                  </a:lnTo>
                  <a:lnTo>
                    <a:pt x="4654" y="70275"/>
                  </a:lnTo>
                  <a:lnTo>
                    <a:pt x="4654" y="70275"/>
                  </a:lnTo>
                  <a:cubicBezTo>
                    <a:pt x="2562" y="62007"/>
                    <a:pt x="629" y="50710"/>
                    <a:pt x="629" y="41675"/>
                  </a:cubicBezTo>
                  <a:cubicBezTo>
                    <a:pt x="629" y="38237"/>
                    <a:pt x="888" y="35132"/>
                    <a:pt x="1553" y="32655"/>
                  </a:cubicBezTo>
                  <a:cubicBezTo>
                    <a:pt x="3512" y="25113"/>
                    <a:pt x="5768" y="17053"/>
                    <a:pt x="7579" y="10879"/>
                  </a:cubicBezTo>
                  <a:cubicBezTo>
                    <a:pt x="8466" y="7773"/>
                    <a:pt x="9243" y="5148"/>
                    <a:pt x="9760" y="3337"/>
                  </a:cubicBezTo>
                  <a:cubicBezTo>
                    <a:pt x="10056" y="2413"/>
                    <a:pt x="10278" y="1673"/>
                    <a:pt x="10426" y="1156"/>
                  </a:cubicBezTo>
                  <a:cubicBezTo>
                    <a:pt x="10574" y="675"/>
                    <a:pt x="10648" y="416"/>
                    <a:pt x="10648" y="416"/>
                  </a:cubicBezTo>
                  <a:cubicBezTo>
                    <a:pt x="10685" y="231"/>
                    <a:pt x="10611" y="83"/>
                    <a:pt x="10426" y="9"/>
                  </a:cubicBezTo>
                  <a:cubicBezTo>
                    <a:pt x="10401" y="3"/>
                    <a:pt x="10376" y="0"/>
                    <a:pt x="10350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8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&lt;Thank You&gt;</a:t>
            </a:r>
            <a:endParaRPr sz="3600"/>
          </a:p>
        </p:txBody>
      </p:sp>
      <p:sp>
        <p:nvSpPr>
          <p:cNvPr id="1826" name="Google Shape;1826;p18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Open for Questions</a:t>
            </a:r>
            <a:endParaRPr/>
          </a:p>
        </p:txBody>
      </p:sp>
      <p:cxnSp>
        <p:nvCxnSpPr>
          <p:cNvPr id="1827" name="Google Shape;1827;p18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&lt;CODE&gt;</a:t>
            </a:r>
            <a:endParaRPr/>
          </a:p>
        </p:txBody>
      </p:sp>
      <p:sp>
        <p:nvSpPr>
          <p:cNvPr id="168" name="Google Shape;168;p2"/>
          <p:cNvSpPr txBox="1"/>
          <p:nvPr>
            <p:ph idx="1" type="subTitle"/>
          </p:nvPr>
        </p:nvSpPr>
        <p:spPr>
          <a:xfrm>
            <a:off x="3538497" y="32242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/Describe the code and UI created.</a:t>
            </a:r>
            <a:endParaRPr/>
          </a:p>
        </p:txBody>
      </p:sp>
      <p:sp>
        <p:nvSpPr>
          <p:cNvPr id="169" name="Google Shape;169;p2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&lt;EVOLUTION&gt;</a:t>
            </a:r>
            <a:endParaRPr/>
          </a:p>
        </p:txBody>
      </p:sp>
      <p:sp>
        <p:nvSpPr>
          <p:cNvPr id="170" name="Google Shape;170;p2"/>
          <p:cNvSpPr txBox="1"/>
          <p:nvPr>
            <p:ph idx="3" type="subTitle"/>
          </p:nvPr>
        </p:nvSpPr>
        <p:spPr>
          <a:xfrm>
            <a:off x="6028553" y="32242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/Describe Minimum Variable Product &amp; POC. </a:t>
            </a:r>
            <a:endParaRPr/>
          </a:p>
        </p:txBody>
      </p:sp>
      <p:sp>
        <p:nvSpPr>
          <p:cNvPr id="171" name="Google Shape;171;p2"/>
          <p:cNvSpPr txBox="1"/>
          <p:nvPr>
            <p:ph idx="4" type="title"/>
          </p:nvPr>
        </p:nvSpPr>
        <p:spPr>
          <a:xfrm>
            <a:off x="1048447" y="278632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&lt;PROBLEM &amp; SOLUTION&gt;</a:t>
            </a:r>
            <a:endParaRPr/>
          </a:p>
        </p:txBody>
      </p:sp>
      <p:sp>
        <p:nvSpPr>
          <p:cNvPr id="172" name="Google Shape;172;p2"/>
          <p:cNvSpPr txBox="1"/>
          <p:nvPr>
            <p:ph idx="5" type="subTitle"/>
          </p:nvPr>
        </p:nvSpPr>
        <p:spPr>
          <a:xfrm>
            <a:off x="1048447" y="32242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/Describe the Problem solved. </a:t>
            </a:r>
            <a:endParaRPr/>
          </a:p>
        </p:txBody>
      </p:sp>
      <p:sp>
        <p:nvSpPr>
          <p:cNvPr id="173" name="Google Shape;173;p2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" name="Google Shape;174;p2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5" name="Google Shape;175;p2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176" name="Google Shape;176;p2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177" name="Google Shape;177;p2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"/>
          <p:cNvSpPr txBox="1"/>
          <p:nvPr>
            <p:ph type="title"/>
          </p:nvPr>
        </p:nvSpPr>
        <p:spPr>
          <a:xfrm>
            <a:off x="3762676" y="3177750"/>
            <a:ext cx="3544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&lt;PROBLEM &amp; SOLUTION&gt;</a:t>
            </a:r>
            <a:endParaRPr/>
          </a:p>
        </p:txBody>
      </p:sp>
      <p:sp>
        <p:nvSpPr>
          <p:cNvPr id="183" name="Google Shape;183;p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4" name="Google Shape;18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Describe the Problem Solved</a:t>
            </a:r>
            <a:endParaRPr/>
          </a:p>
        </p:txBody>
      </p:sp>
      <p:cxnSp>
        <p:nvCxnSpPr>
          <p:cNvPr id="185" name="Google Shape;185;p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/>
          <p:nvPr>
            <p:ph idx="4294967295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2"/>
                </a:solidFill>
              </a:rPr>
              <a:t>/PROBLEM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91" name="Google Shape;191;p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192" name="Google Shape;192;p4"/>
          <p:cNvGrpSpPr/>
          <p:nvPr/>
        </p:nvGrpSpPr>
        <p:grpSpPr>
          <a:xfrm>
            <a:off x="2473254" y="274517"/>
            <a:ext cx="6038581" cy="4869227"/>
            <a:chOff x="1698100" y="872175"/>
            <a:chExt cx="4118525" cy="4182825"/>
          </a:xfrm>
        </p:grpSpPr>
        <p:sp>
          <p:nvSpPr>
            <p:cNvPr id="193" name="Google Shape;193;p4"/>
            <p:cNvSpPr/>
            <p:nvPr/>
          </p:nvSpPr>
          <p:spPr>
            <a:xfrm>
              <a:off x="1698100" y="4799425"/>
              <a:ext cx="3900725" cy="255575"/>
            </a:xfrm>
            <a:custGeom>
              <a:rect b="b" l="l" r="r" t="t"/>
              <a:pathLst>
                <a:path extrusionOk="0" h="10223" w="156029">
                  <a:moveTo>
                    <a:pt x="78014" y="0"/>
                  </a:moveTo>
                  <a:cubicBezTo>
                    <a:pt x="34941" y="0"/>
                    <a:pt x="0" y="2282"/>
                    <a:pt x="0" y="5111"/>
                  </a:cubicBezTo>
                  <a:cubicBezTo>
                    <a:pt x="0" y="7908"/>
                    <a:pt x="34941" y="10222"/>
                    <a:pt x="78014" y="10222"/>
                  </a:cubicBezTo>
                  <a:cubicBezTo>
                    <a:pt x="121088" y="10222"/>
                    <a:pt x="156029" y="7908"/>
                    <a:pt x="156029" y="5111"/>
                  </a:cubicBezTo>
                  <a:cubicBezTo>
                    <a:pt x="156029" y="2282"/>
                    <a:pt x="121088" y="0"/>
                    <a:pt x="780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2634300" y="1148600"/>
              <a:ext cx="3007925" cy="1915850"/>
            </a:xfrm>
            <a:custGeom>
              <a:rect b="b" l="l" r="r" t="t"/>
              <a:pathLst>
                <a:path extrusionOk="0" h="76634" w="120317">
                  <a:moveTo>
                    <a:pt x="1190" y="1"/>
                  </a:moveTo>
                  <a:cubicBezTo>
                    <a:pt x="1061" y="1"/>
                    <a:pt x="965" y="97"/>
                    <a:pt x="965" y="226"/>
                  </a:cubicBezTo>
                  <a:cubicBezTo>
                    <a:pt x="965" y="322"/>
                    <a:pt x="1061" y="419"/>
                    <a:pt x="1190" y="419"/>
                  </a:cubicBezTo>
                  <a:lnTo>
                    <a:pt x="2475" y="419"/>
                  </a:lnTo>
                  <a:cubicBezTo>
                    <a:pt x="2572" y="419"/>
                    <a:pt x="2668" y="322"/>
                    <a:pt x="2668" y="226"/>
                  </a:cubicBezTo>
                  <a:cubicBezTo>
                    <a:pt x="2668" y="97"/>
                    <a:pt x="2572" y="1"/>
                    <a:pt x="2475" y="1"/>
                  </a:cubicBezTo>
                  <a:close/>
                  <a:moveTo>
                    <a:pt x="3729" y="1"/>
                  </a:moveTo>
                  <a:cubicBezTo>
                    <a:pt x="3633" y="1"/>
                    <a:pt x="3536" y="97"/>
                    <a:pt x="3536" y="226"/>
                  </a:cubicBezTo>
                  <a:cubicBezTo>
                    <a:pt x="3536" y="322"/>
                    <a:pt x="3633" y="419"/>
                    <a:pt x="3729" y="419"/>
                  </a:cubicBezTo>
                  <a:lnTo>
                    <a:pt x="5015" y="419"/>
                  </a:lnTo>
                  <a:cubicBezTo>
                    <a:pt x="5143" y="419"/>
                    <a:pt x="5240" y="322"/>
                    <a:pt x="5240" y="226"/>
                  </a:cubicBezTo>
                  <a:cubicBezTo>
                    <a:pt x="5240" y="97"/>
                    <a:pt x="5143" y="1"/>
                    <a:pt x="5015" y="1"/>
                  </a:cubicBezTo>
                  <a:close/>
                  <a:moveTo>
                    <a:pt x="6301" y="1"/>
                  </a:moveTo>
                  <a:cubicBezTo>
                    <a:pt x="6172" y="1"/>
                    <a:pt x="6076" y="97"/>
                    <a:pt x="6076" y="226"/>
                  </a:cubicBezTo>
                  <a:cubicBezTo>
                    <a:pt x="6076" y="322"/>
                    <a:pt x="6172" y="419"/>
                    <a:pt x="6301" y="419"/>
                  </a:cubicBezTo>
                  <a:lnTo>
                    <a:pt x="7554" y="419"/>
                  </a:lnTo>
                  <a:cubicBezTo>
                    <a:pt x="7683" y="419"/>
                    <a:pt x="7779" y="322"/>
                    <a:pt x="7779" y="226"/>
                  </a:cubicBezTo>
                  <a:cubicBezTo>
                    <a:pt x="7779" y="97"/>
                    <a:pt x="7683" y="1"/>
                    <a:pt x="7554" y="1"/>
                  </a:cubicBezTo>
                  <a:close/>
                  <a:moveTo>
                    <a:pt x="8840" y="1"/>
                  </a:moveTo>
                  <a:cubicBezTo>
                    <a:pt x="8711" y="1"/>
                    <a:pt x="8615" y="97"/>
                    <a:pt x="8615" y="226"/>
                  </a:cubicBezTo>
                  <a:cubicBezTo>
                    <a:pt x="8615" y="322"/>
                    <a:pt x="8711" y="419"/>
                    <a:pt x="8840" y="419"/>
                  </a:cubicBezTo>
                  <a:lnTo>
                    <a:pt x="10126" y="419"/>
                  </a:lnTo>
                  <a:cubicBezTo>
                    <a:pt x="10222" y="419"/>
                    <a:pt x="10319" y="322"/>
                    <a:pt x="10319" y="226"/>
                  </a:cubicBezTo>
                  <a:cubicBezTo>
                    <a:pt x="10319" y="97"/>
                    <a:pt x="10222" y="1"/>
                    <a:pt x="10126" y="1"/>
                  </a:cubicBezTo>
                  <a:close/>
                  <a:moveTo>
                    <a:pt x="11379" y="1"/>
                  </a:moveTo>
                  <a:cubicBezTo>
                    <a:pt x="11283" y="1"/>
                    <a:pt x="11187" y="97"/>
                    <a:pt x="11187" y="226"/>
                  </a:cubicBezTo>
                  <a:cubicBezTo>
                    <a:pt x="11187" y="322"/>
                    <a:pt x="11283" y="419"/>
                    <a:pt x="11379" y="419"/>
                  </a:cubicBezTo>
                  <a:lnTo>
                    <a:pt x="12665" y="419"/>
                  </a:lnTo>
                  <a:cubicBezTo>
                    <a:pt x="12794" y="419"/>
                    <a:pt x="12890" y="322"/>
                    <a:pt x="12890" y="226"/>
                  </a:cubicBezTo>
                  <a:cubicBezTo>
                    <a:pt x="12890" y="97"/>
                    <a:pt x="12794" y="1"/>
                    <a:pt x="12665" y="1"/>
                  </a:cubicBezTo>
                  <a:close/>
                  <a:moveTo>
                    <a:pt x="13951" y="1"/>
                  </a:moveTo>
                  <a:cubicBezTo>
                    <a:pt x="13822" y="1"/>
                    <a:pt x="13726" y="97"/>
                    <a:pt x="13726" y="226"/>
                  </a:cubicBezTo>
                  <a:cubicBezTo>
                    <a:pt x="13726" y="322"/>
                    <a:pt x="13822" y="419"/>
                    <a:pt x="13951" y="419"/>
                  </a:cubicBezTo>
                  <a:lnTo>
                    <a:pt x="15205" y="419"/>
                  </a:lnTo>
                  <a:cubicBezTo>
                    <a:pt x="15333" y="419"/>
                    <a:pt x="15430" y="322"/>
                    <a:pt x="15430" y="226"/>
                  </a:cubicBezTo>
                  <a:cubicBezTo>
                    <a:pt x="15430" y="97"/>
                    <a:pt x="15333" y="1"/>
                    <a:pt x="15205" y="1"/>
                  </a:cubicBezTo>
                  <a:close/>
                  <a:moveTo>
                    <a:pt x="16490" y="1"/>
                  </a:moveTo>
                  <a:cubicBezTo>
                    <a:pt x="16362" y="1"/>
                    <a:pt x="16265" y="97"/>
                    <a:pt x="16265" y="226"/>
                  </a:cubicBezTo>
                  <a:cubicBezTo>
                    <a:pt x="16265" y="322"/>
                    <a:pt x="16362" y="419"/>
                    <a:pt x="16490" y="419"/>
                  </a:cubicBezTo>
                  <a:lnTo>
                    <a:pt x="17776" y="419"/>
                  </a:lnTo>
                  <a:cubicBezTo>
                    <a:pt x="17873" y="419"/>
                    <a:pt x="17969" y="322"/>
                    <a:pt x="17969" y="226"/>
                  </a:cubicBezTo>
                  <a:cubicBezTo>
                    <a:pt x="17969" y="97"/>
                    <a:pt x="17873" y="1"/>
                    <a:pt x="17776" y="1"/>
                  </a:cubicBezTo>
                  <a:close/>
                  <a:moveTo>
                    <a:pt x="19030" y="1"/>
                  </a:moveTo>
                  <a:cubicBezTo>
                    <a:pt x="18933" y="1"/>
                    <a:pt x="18837" y="97"/>
                    <a:pt x="18837" y="226"/>
                  </a:cubicBezTo>
                  <a:cubicBezTo>
                    <a:pt x="18837" y="322"/>
                    <a:pt x="18933" y="419"/>
                    <a:pt x="19030" y="419"/>
                  </a:cubicBezTo>
                  <a:lnTo>
                    <a:pt x="20316" y="419"/>
                  </a:lnTo>
                  <a:cubicBezTo>
                    <a:pt x="20444" y="419"/>
                    <a:pt x="20541" y="322"/>
                    <a:pt x="20541" y="226"/>
                  </a:cubicBezTo>
                  <a:cubicBezTo>
                    <a:pt x="20541" y="97"/>
                    <a:pt x="20444" y="1"/>
                    <a:pt x="20316" y="1"/>
                  </a:cubicBezTo>
                  <a:close/>
                  <a:moveTo>
                    <a:pt x="21601" y="1"/>
                  </a:moveTo>
                  <a:cubicBezTo>
                    <a:pt x="21473" y="1"/>
                    <a:pt x="21376" y="97"/>
                    <a:pt x="21376" y="226"/>
                  </a:cubicBezTo>
                  <a:cubicBezTo>
                    <a:pt x="21376" y="322"/>
                    <a:pt x="21473" y="419"/>
                    <a:pt x="21601" y="419"/>
                  </a:cubicBezTo>
                  <a:lnTo>
                    <a:pt x="22855" y="419"/>
                  </a:lnTo>
                  <a:cubicBezTo>
                    <a:pt x="22984" y="419"/>
                    <a:pt x="23080" y="322"/>
                    <a:pt x="23080" y="226"/>
                  </a:cubicBezTo>
                  <a:cubicBezTo>
                    <a:pt x="23080" y="97"/>
                    <a:pt x="22984" y="1"/>
                    <a:pt x="22855" y="1"/>
                  </a:cubicBezTo>
                  <a:close/>
                  <a:moveTo>
                    <a:pt x="24141" y="1"/>
                  </a:moveTo>
                  <a:cubicBezTo>
                    <a:pt x="24012" y="1"/>
                    <a:pt x="23916" y="97"/>
                    <a:pt x="23916" y="226"/>
                  </a:cubicBezTo>
                  <a:cubicBezTo>
                    <a:pt x="23916" y="322"/>
                    <a:pt x="24012" y="419"/>
                    <a:pt x="24141" y="419"/>
                  </a:cubicBezTo>
                  <a:lnTo>
                    <a:pt x="25426" y="419"/>
                  </a:lnTo>
                  <a:cubicBezTo>
                    <a:pt x="25523" y="419"/>
                    <a:pt x="25619" y="322"/>
                    <a:pt x="25619" y="226"/>
                  </a:cubicBezTo>
                  <a:cubicBezTo>
                    <a:pt x="25619" y="97"/>
                    <a:pt x="25523" y="1"/>
                    <a:pt x="25426" y="1"/>
                  </a:cubicBezTo>
                  <a:close/>
                  <a:moveTo>
                    <a:pt x="26680" y="1"/>
                  </a:moveTo>
                  <a:cubicBezTo>
                    <a:pt x="26584" y="1"/>
                    <a:pt x="26487" y="97"/>
                    <a:pt x="26487" y="226"/>
                  </a:cubicBezTo>
                  <a:cubicBezTo>
                    <a:pt x="26487" y="322"/>
                    <a:pt x="26584" y="419"/>
                    <a:pt x="26680" y="419"/>
                  </a:cubicBezTo>
                  <a:lnTo>
                    <a:pt x="27966" y="419"/>
                  </a:lnTo>
                  <a:cubicBezTo>
                    <a:pt x="28094" y="419"/>
                    <a:pt x="28191" y="322"/>
                    <a:pt x="28191" y="226"/>
                  </a:cubicBezTo>
                  <a:cubicBezTo>
                    <a:pt x="28191" y="97"/>
                    <a:pt x="28094" y="1"/>
                    <a:pt x="27966" y="1"/>
                  </a:cubicBezTo>
                  <a:close/>
                  <a:moveTo>
                    <a:pt x="29252" y="1"/>
                  </a:moveTo>
                  <a:cubicBezTo>
                    <a:pt x="29123" y="1"/>
                    <a:pt x="29027" y="97"/>
                    <a:pt x="29027" y="226"/>
                  </a:cubicBezTo>
                  <a:cubicBezTo>
                    <a:pt x="29027" y="322"/>
                    <a:pt x="29123" y="419"/>
                    <a:pt x="29252" y="419"/>
                  </a:cubicBezTo>
                  <a:lnTo>
                    <a:pt x="30505" y="419"/>
                  </a:lnTo>
                  <a:cubicBezTo>
                    <a:pt x="30634" y="419"/>
                    <a:pt x="30730" y="322"/>
                    <a:pt x="30730" y="226"/>
                  </a:cubicBezTo>
                  <a:cubicBezTo>
                    <a:pt x="30730" y="97"/>
                    <a:pt x="30634" y="1"/>
                    <a:pt x="30505" y="1"/>
                  </a:cubicBezTo>
                  <a:close/>
                  <a:moveTo>
                    <a:pt x="31791" y="1"/>
                  </a:moveTo>
                  <a:cubicBezTo>
                    <a:pt x="31662" y="1"/>
                    <a:pt x="31598" y="97"/>
                    <a:pt x="31598" y="226"/>
                  </a:cubicBezTo>
                  <a:cubicBezTo>
                    <a:pt x="31598" y="322"/>
                    <a:pt x="31662" y="419"/>
                    <a:pt x="31791" y="419"/>
                  </a:cubicBezTo>
                  <a:lnTo>
                    <a:pt x="33077" y="419"/>
                  </a:lnTo>
                  <a:cubicBezTo>
                    <a:pt x="33173" y="419"/>
                    <a:pt x="33270" y="322"/>
                    <a:pt x="33270" y="226"/>
                  </a:cubicBezTo>
                  <a:cubicBezTo>
                    <a:pt x="33270" y="97"/>
                    <a:pt x="33173" y="1"/>
                    <a:pt x="33077" y="1"/>
                  </a:cubicBezTo>
                  <a:close/>
                  <a:moveTo>
                    <a:pt x="34330" y="1"/>
                  </a:moveTo>
                  <a:cubicBezTo>
                    <a:pt x="34234" y="1"/>
                    <a:pt x="34138" y="97"/>
                    <a:pt x="34138" y="226"/>
                  </a:cubicBezTo>
                  <a:cubicBezTo>
                    <a:pt x="34138" y="322"/>
                    <a:pt x="34234" y="419"/>
                    <a:pt x="34330" y="419"/>
                  </a:cubicBezTo>
                  <a:lnTo>
                    <a:pt x="35616" y="419"/>
                  </a:lnTo>
                  <a:cubicBezTo>
                    <a:pt x="35745" y="419"/>
                    <a:pt x="35841" y="322"/>
                    <a:pt x="35841" y="226"/>
                  </a:cubicBezTo>
                  <a:cubicBezTo>
                    <a:pt x="35841" y="97"/>
                    <a:pt x="35745" y="1"/>
                    <a:pt x="35616" y="1"/>
                  </a:cubicBezTo>
                  <a:close/>
                  <a:moveTo>
                    <a:pt x="36902" y="1"/>
                  </a:moveTo>
                  <a:cubicBezTo>
                    <a:pt x="36773" y="1"/>
                    <a:pt x="36677" y="97"/>
                    <a:pt x="36677" y="226"/>
                  </a:cubicBezTo>
                  <a:cubicBezTo>
                    <a:pt x="36677" y="322"/>
                    <a:pt x="36773" y="419"/>
                    <a:pt x="36902" y="419"/>
                  </a:cubicBezTo>
                  <a:lnTo>
                    <a:pt x="38188" y="419"/>
                  </a:lnTo>
                  <a:cubicBezTo>
                    <a:pt x="38284" y="419"/>
                    <a:pt x="38381" y="322"/>
                    <a:pt x="38381" y="226"/>
                  </a:cubicBezTo>
                  <a:cubicBezTo>
                    <a:pt x="38381" y="97"/>
                    <a:pt x="38284" y="1"/>
                    <a:pt x="38188" y="1"/>
                  </a:cubicBezTo>
                  <a:close/>
                  <a:moveTo>
                    <a:pt x="39441" y="1"/>
                  </a:moveTo>
                  <a:cubicBezTo>
                    <a:pt x="39345" y="1"/>
                    <a:pt x="39249" y="97"/>
                    <a:pt x="39249" y="226"/>
                  </a:cubicBezTo>
                  <a:cubicBezTo>
                    <a:pt x="39249" y="322"/>
                    <a:pt x="39345" y="419"/>
                    <a:pt x="39441" y="419"/>
                  </a:cubicBezTo>
                  <a:lnTo>
                    <a:pt x="40727" y="419"/>
                  </a:lnTo>
                  <a:cubicBezTo>
                    <a:pt x="40856" y="419"/>
                    <a:pt x="40920" y="322"/>
                    <a:pt x="40920" y="226"/>
                  </a:cubicBezTo>
                  <a:cubicBezTo>
                    <a:pt x="40920" y="97"/>
                    <a:pt x="40856" y="1"/>
                    <a:pt x="40727" y="1"/>
                  </a:cubicBezTo>
                  <a:close/>
                  <a:moveTo>
                    <a:pt x="42013" y="1"/>
                  </a:moveTo>
                  <a:cubicBezTo>
                    <a:pt x="41884" y="1"/>
                    <a:pt x="41788" y="97"/>
                    <a:pt x="41788" y="226"/>
                  </a:cubicBezTo>
                  <a:cubicBezTo>
                    <a:pt x="41788" y="322"/>
                    <a:pt x="41884" y="419"/>
                    <a:pt x="42013" y="419"/>
                  </a:cubicBezTo>
                  <a:lnTo>
                    <a:pt x="43267" y="419"/>
                  </a:lnTo>
                  <a:cubicBezTo>
                    <a:pt x="43395" y="419"/>
                    <a:pt x="43492" y="322"/>
                    <a:pt x="43492" y="226"/>
                  </a:cubicBezTo>
                  <a:cubicBezTo>
                    <a:pt x="43492" y="97"/>
                    <a:pt x="43395" y="1"/>
                    <a:pt x="43267" y="1"/>
                  </a:cubicBezTo>
                  <a:close/>
                  <a:moveTo>
                    <a:pt x="44552" y="1"/>
                  </a:moveTo>
                  <a:cubicBezTo>
                    <a:pt x="44424" y="1"/>
                    <a:pt x="44327" y="97"/>
                    <a:pt x="44327" y="226"/>
                  </a:cubicBezTo>
                  <a:cubicBezTo>
                    <a:pt x="44327" y="322"/>
                    <a:pt x="44424" y="419"/>
                    <a:pt x="44552" y="419"/>
                  </a:cubicBezTo>
                  <a:lnTo>
                    <a:pt x="45838" y="419"/>
                  </a:lnTo>
                  <a:cubicBezTo>
                    <a:pt x="45935" y="419"/>
                    <a:pt x="46031" y="322"/>
                    <a:pt x="46031" y="226"/>
                  </a:cubicBezTo>
                  <a:cubicBezTo>
                    <a:pt x="46031" y="97"/>
                    <a:pt x="45935" y="1"/>
                    <a:pt x="45838" y="1"/>
                  </a:cubicBezTo>
                  <a:close/>
                  <a:moveTo>
                    <a:pt x="47092" y="1"/>
                  </a:moveTo>
                  <a:cubicBezTo>
                    <a:pt x="46995" y="1"/>
                    <a:pt x="46899" y="97"/>
                    <a:pt x="46899" y="226"/>
                  </a:cubicBezTo>
                  <a:cubicBezTo>
                    <a:pt x="46899" y="322"/>
                    <a:pt x="46995" y="419"/>
                    <a:pt x="47092" y="419"/>
                  </a:cubicBezTo>
                  <a:lnTo>
                    <a:pt x="48378" y="419"/>
                  </a:lnTo>
                  <a:cubicBezTo>
                    <a:pt x="48506" y="419"/>
                    <a:pt x="48603" y="322"/>
                    <a:pt x="48603" y="226"/>
                  </a:cubicBezTo>
                  <a:cubicBezTo>
                    <a:pt x="48603" y="97"/>
                    <a:pt x="48506" y="1"/>
                    <a:pt x="48378" y="1"/>
                  </a:cubicBezTo>
                  <a:close/>
                  <a:moveTo>
                    <a:pt x="49663" y="1"/>
                  </a:moveTo>
                  <a:cubicBezTo>
                    <a:pt x="49535" y="1"/>
                    <a:pt x="49438" y="97"/>
                    <a:pt x="49438" y="226"/>
                  </a:cubicBezTo>
                  <a:cubicBezTo>
                    <a:pt x="49438" y="322"/>
                    <a:pt x="49535" y="419"/>
                    <a:pt x="49663" y="419"/>
                  </a:cubicBezTo>
                  <a:lnTo>
                    <a:pt x="50917" y="419"/>
                  </a:lnTo>
                  <a:cubicBezTo>
                    <a:pt x="51046" y="419"/>
                    <a:pt x="51142" y="322"/>
                    <a:pt x="51142" y="226"/>
                  </a:cubicBezTo>
                  <a:cubicBezTo>
                    <a:pt x="51142" y="97"/>
                    <a:pt x="51046" y="1"/>
                    <a:pt x="50917" y="1"/>
                  </a:cubicBezTo>
                  <a:close/>
                  <a:moveTo>
                    <a:pt x="52203" y="1"/>
                  </a:moveTo>
                  <a:cubicBezTo>
                    <a:pt x="52074" y="1"/>
                    <a:pt x="51978" y="97"/>
                    <a:pt x="51978" y="226"/>
                  </a:cubicBezTo>
                  <a:cubicBezTo>
                    <a:pt x="51978" y="322"/>
                    <a:pt x="52074" y="419"/>
                    <a:pt x="52203" y="419"/>
                  </a:cubicBezTo>
                  <a:lnTo>
                    <a:pt x="53489" y="419"/>
                  </a:lnTo>
                  <a:cubicBezTo>
                    <a:pt x="53585" y="419"/>
                    <a:pt x="53681" y="322"/>
                    <a:pt x="53681" y="226"/>
                  </a:cubicBezTo>
                  <a:cubicBezTo>
                    <a:pt x="53681" y="97"/>
                    <a:pt x="53585" y="1"/>
                    <a:pt x="53489" y="1"/>
                  </a:cubicBezTo>
                  <a:close/>
                  <a:moveTo>
                    <a:pt x="54742" y="1"/>
                  </a:moveTo>
                  <a:cubicBezTo>
                    <a:pt x="54646" y="1"/>
                    <a:pt x="54549" y="97"/>
                    <a:pt x="54549" y="226"/>
                  </a:cubicBezTo>
                  <a:cubicBezTo>
                    <a:pt x="54549" y="322"/>
                    <a:pt x="54646" y="419"/>
                    <a:pt x="54742" y="419"/>
                  </a:cubicBezTo>
                  <a:lnTo>
                    <a:pt x="56028" y="419"/>
                  </a:lnTo>
                  <a:cubicBezTo>
                    <a:pt x="56157" y="419"/>
                    <a:pt x="56253" y="322"/>
                    <a:pt x="56253" y="226"/>
                  </a:cubicBezTo>
                  <a:cubicBezTo>
                    <a:pt x="56253" y="97"/>
                    <a:pt x="56157" y="1"/>
                    <a:pt x="56028" y="1"/>
                  </a:cubicBezTo>
                  <a:close/>
                  <a:moveTo>
                    <a:pt x="57314" y="1"/>
                  </a:moveTo>
                  <a:cubicBezTo>
                    <a:pt x="57185" y="1"/>
                    <a:pt x="57089" y="97"/>
                    <a:pt x="57089" y="226"/>
                  </a:cubicBezTo>
                  <a:cubicBezTo>
                    <a:pt x="57089" y="322"/>
                    <a:pt x="57185" y="419"/>
                    <a:pt x="57314" y="419"/>
                  </a:cubicBezTo>
                  <a:lnTo>
                    <a:pt x="58567" y="419"/>
                  </a:lnTo>
                  <a:cubicBezTo>
                    <a:pt x="58696" y="419"/>
                    <a:pt x="58792" y="322"/>
                    <a:pt x="58792" y="226"/>
                  </a:cubicBezTo>
                  <a:cubicBezTo>
                    <a:pt x="58792" y="97"/>
                    <a:pt x="58696" y="1"/>
                    <a:pt x="58567" y="1"/>
                  </a:cubicBezTo>
                  <a:close/>
                  <a:moveTo>
                    <a:pt x="59853" y="1"/>
                  </a:moveTo>
                  <a:cubicBezTo>
                    <a:pt x="59725" y="1"/>
                    <a:pt x="59628" y="97"/>
                    <a:pt x="59628" y="226"/>
                  </a:cubicBezTo>
                  <a:cubicBezTo>
                    <a:pt x="59628" y="322"/>
                    <a:pt x="59725" y="419"/>
                    <a:pt x="59853" y="419"/>
                  </a:cubicBezTo>
                  <a:lnTo>
                    <a:pt x="61139" y="419"/>
                  </a:lnTo>
                  <a:cubicBezTo>
                    <a:pt x="61235" y="419"/>
                    <a:pt x="61332" y="322"/>
                    <a:pt x="61332" y="226"/>
                  </a:cubicBezTo>
                  <a:cubicBezTo>
                    <a:pt x="61332" y="97"/>
                    <a:pt x="61235" y="1"/>
                    <a:pt x="61139" y="1"/>
                  </a:cubicBezTo>
                  <a:close/>
                  <a:moveTo>
                    <a:pt x="62393" y="1"/>
                  </a:moveTo>
                  <a:cubicBezTo>
                    <a:pt x="62296" y="1"/>
                    <a:pt x="62200" y="97"/>
                    <a:pt x="62200" y="226"/>
                  </a:cubicBezTo>
                  <a:cubicBezTo>
                    <a:pt x="62200" y="322"/>
                    <a:pt x="62296" y="419"/>
                    <a:pt x="62393" y="419"/>
                  </a:cubicBezTo>
                  <a:lnTo>
                    <a:pt x="63678" y="419"/>
                  </a:lnTo>
                  <a:cubicBezTo>
                    <a:pt x="63807" y="419"/>
                    <a:pt x="63903" y="322"/>
                    <a:pt x="63903" y="226"/>
                  </a:cubicBezTo>
                  <a:cubicBezTo>
                    <a:pt x="63903" y="97"/>
                    <a:pt x="63807" y="1"/>
                    <a:pt x="63678" y="1"/>
                  </a:cubicBezTo>
                  <a:close/>
                  <a:moveTo>
                    <a:pt x="64964" y="1"/>
                  </a:moveTo>
                  <a:cubicBezTo>
                    <a:pt x="64835" y="1"/>
                    <a:pt x="64739" y="97"/>
                    <a:pt x="64739" y="226"/>
                  </a:cubicBezTo>
                  <a:cubicBezTo>
                    <a:pt x="64739" y="322"/>
                    <a:pt x="64835" y="419"/>
                    <a:pt x="64964" y="419"/>
                  </a:cubicBezTo>
                  <a:lnTo>
                    <a:pt x="66218" y="419"/>
                  </a:lnTo>
                  <a:cubicBezTo>
                    <a:pt x="66346" y="419"/>
                    <a:pt x="66443" y="322"/>
                    <a:pt x="66443" y="226"/>
                  </a:cubicBezTo>
                  <a:cubicBezTo>
                    <a:pt x="66443" y="97"/>
                    <a:pt x="66346" y="1"/>
                    <a:pt x="66218" y="1"/>
                  </a:cubicBezTo>
                  <a:close/>
                  <a:moveTo>
                    <a:pt x="67503" y="1"/>
                  </a:moveTo>
                  <a:cubicBezTo>
                    <a:pt x="67375" y="1"/>
                    <a:pt x="67278" y="97"/>
                    <a:pt x="67278" y="226"/>
                  </a:cubicBezTo>
                  <a:cubicBezTo>
                    <a:pt x="67278" y="322"/>
                    <a:pt x="67375" y="419"/>
                    <a:pt x="67503" y="419"/>
                  </a:cubicBezTo>
                  <a:lnTo>
                    <a:pt x="68789" y="419"/>
                  </a:lnTo>
                  <a:cubicBezTo>
                    <a:pt x="68886" y="419"/>
                    <a:pt x="68982" y="322"/>
                    <a:pt x="68982" y="226"/>
                  </a:cubicBezTo>
                  <a:cubicBezTo>
                    <a:pt x="68982" y="97"/>
                    <a:pt x="68886" y="1"/>
                    <a:pt x="68789" y="1"/>
                  </a:cubicBezTo>
                  <a:close/>
                  <a:moveTo>
                    <a:pt x="70043" y="1"/>
                  </a:moveTo>
                  <a:cubicBezTo>
                    <a:pt x="69946" y="1"/>
                    <a:pt x="69850" y="97"/>
                    <a:pt x="69850" y="226"/>
                  </a:cubicBezTo>
                  <a:cubicBezTo>
                    <a:pt x="69850" y="322"/>
                    <a:pt x="69946" y="419"/>
                    <a:pt x="70043" y="419"/>
                  </a:cubicBezTo>
                  <a:lnTo>
                    <a:pt x="71329" y="419"/>
                  </a:lnTo>
                  <a:cubicBezTo>
                    <a:pt x="71457" y="419"/>
                    <a:pt x="71554" y="322"/>
                    <a:pt x="71554" y="226"/>
                  </a:cubicBezTo>
                  <a:cubicBezTo>
                    <a:pt x="71554" y="97"/>
                    <a:pt x="71457" y="1"/>
                    <a:pt x="71329" y="1"/>
                  </a:cubicBezTo>
                  <a:close/>
                  <a:moveTo>
                    <a:pt x="72614" y="1"/>
                  </a:moveTo>
                  <a:cubicBezTo>
                    <a:pt x="72486" y="1"/>
                    <a:pt x="72389" y="97"/>
                    <a:pt x="72389" y="226"/>
                  </a:cubicBezTo>
                  <a:cubicBezTo>
                    <a:pt x="72389" y="322"/>
                    <a:pt x="72486" y="419"/>
                    <a:pt x="72614" y="419"/>
                  </a:cubicBezTo>
                  <a:lnTo>
                    <a:pt x="73868" y="419"/>
                  </a:lnTo>
                  <a:cubicBezTo>
                    <a:pt x="73997" y="419"/>
                    <a:pt x="74093" y="322"/>
                    <a:pt x="74093" y="226"/>
                  </a:cubicBezTo>
                  <a:cubicBezTo>
                    <a:pt x="74093" y="97"/>
                    <a:pt x="73997" y="1"/>
                    <a:pt x="73868" y="1"/>
                  </a:cubicBezTo>
                  <a:close/>
                  <a:moveTo>
                    <a:pt x="75154" y="1"/>
                  </a:moveTo>
                  <a:cubicBezTo>
                    <a:pt x="75025" y="1"/>
                    <a:pt x="74961" y="97"/>
                    <a:pt x="74961" y="226"/>
                  </a:cubicBezTo>
                  <a:cubicBezTo>
                    <a:pt x="74961" y="322"/>
                    <a:pt x="75025" y="419"/>
                    <a:pt x="75154" y="419"/>
                  </a:cubicBezTo>
                  <a:lnTo>
                    <a:pt x="76440" y="419"/>
                  </a:lnTo>
                  <a:cubicBezTo>
                    <a:pt x="76536" y="419"/>
                    <a:pt x="76632" y="322"/>
                    <a:pt x="76632" y="226"/>
                  </a:cubicBezTo>
                  <a:cubicBezTo>
                    <a:pt x="76632" y="97"/>
                    <a:pt x="76536" y="1"/>
                    <a:pt x="76440" y="1"/>
                  </a:cubicBezTo>
                  <a:close/>
                  <a:moveTo>
                    <a:pt x="77693" y="1"/>
                  </a:moveTo>
                  <a:cubicBezTo>
                    <a:pt x="77597" y="1"/>
                    <a:pt x="77500" y="97"/>
                    <a:pt x="77500" y="226"/>
                  </a:cubicBezTo>
                  <a:cubicBezTo>
                    <a:pt x="77500" y="322"/>
                    <a:pt x="77597" y="419"/>
                    <a:pt x="77693" y="419"/>
                  </a:cubicBezTo>
                  <a:lnTo>
                    <a:pt x="78979" y="419"/>
                  </a:lnTo>
                  <a:cubicBezTo>
                    <a:pt x="79108" y="419"/>
                    <a:pt x="79204" y="322"/>
                    <a:pt x="79204" y="226"/>
                  </a:cubicBezTo>
                  <a:cubicBezTo>
                    <a:pt x="79204" y="97"/>
                    <a:pt x="79108" y="1"/>
                    <a:pt x="78979" y="1"/>
                  </a:cubicBezTo>
                  <a:close/>
                  <a:moveTo>
                    <a:pt x="80265" y="1"/>
                  </a:moveTo>
                  <a:cubicBezTo>
                    <a:pt x="80136" y="1"/>
                    <a:pt x="80040" y="97"/>
                    <a:pt x="80040" y="226"/>
                  </a:cubicBezTo>
                  <a:cubicBezTo>
                    <a:pt x="80040" y="322"/>
                    <a:pt x="80136" y="419"/>
                    <a:pt x="80265" y="419"/>
                  </a:cubicBezTo>
                  <a:lnTo>
                    <a:pt x="81518" y="419"/>
                  </a:lnTo>
                  <a:cubicBezTo>
                    <a:pt x="81647" y="419"/>
                    <a:pt x="81743" y="322"/>
                    <a:pt x="81743" y="226"/>
                  </a:cubicBezTo>
                  <a:cubicBezTo>
                    <a:pt x="81743" y="97"/>
                    <a:pt x="81647" y="1"/>
                    <a:pt x="81518" y="1"/>
                  </a:cubicBezTo>
                  <a:close/>
                  <a:moveTo>
                    <a:pt x="82804" y="1"/>
                  </a:moveTo>
                  <a:cubicBezTo>
                    <a:pt x="82708" y="1"/>
                    <a:pt x="82611" y="97"/>
                    <a:pt x="82611" y="226"/>
                  </a:cubicBezTo>
                  <a:cubicBezTo>
                    <a:pt x="82611" y="322"/>
                    <a:pt x="82708" y="419"/>
                    <a:pt x="82804" y="419"/>
                  </a:cubicBezTo>
                  <a:lnTo>
                    <a:pt x="84090" y="419"/>
                  </a:lnTo>
                  <a:cubicBezTo>
                    <a:pt x="84186" y="419"/>
                    <a:pt x="84283" y="322"/>
                    <a:pt x="84283" y="226"/>
                  </a:cubicBezTo>
                  <a:cubicBezTo>
                    <a:pt x="84283" y="97"/>
                    <a:pt x="84186" y="1"/>
                    <a:pt x="84090" y="1"/>
                  </a:cubicBezTo>
                  <a:close/>
                  <a:moveTo>
                    <a:pt x="85376" y="1"/>
                  </a:moveTo>
                  <a:cubicBezTo>
                    <a:pt x="85247" y="1"/>
                    <a:pt x="85151" y="97"/>
                    <a:pt x="85151" y="226"/>
                  </a:cubicBezTo>
                  <a:cubicBezTo>
                    <a:pt x="85151" y="322"/>
                    <a:pt x="85247" y="419"/>
                    <a:pt x="85376" y="419"/>
                  </a:cubicBezTo>
                  <a:lnTo>
                    <a:pt x="86629" y="419"/>
                  </a:lnTo>
                  <a:cubicBezTo>
                    <a:pt x="86758" y="419"/>
                    <a:pt x="86854" y="322"/>
                    <a:pt x="86854" y="226"/>
                  </a:cubicBezTo>
                  <a:cubicBezTo>
                    <a:pt x="86854" y="97"/>
                    <a:pt x="86758" y="1"/>
                    <a:pt x="86629" y="1"/>
                  </a:cubicBezTo>
                  <a:close/>
                  <a:moveTo>
                    <a:pt x="87915" y="1"/>
                  </a:moveTo>
                  <a:cubicBezTo>
                    <a:pt x="87787" y="1"/>
                    <a:pt x="87690" y="97"/>
                    <a:pt x="87690" y="226"/>
                  </a:cubicBezTo>
                  <a:cubicBezTo>
                    <a:pt x="87690" y="259"/>
                    <a:pt x="87702" y="293"/>
                    <a:pt x="87722" y="322"/>
                  </a:cubicBezTo>
                  <a:lnTo>
                    <a:pt x="87722" y="322"/>
                  </a:lnTo>
                  <a:lnTo>
                    <a:pt x="87722" y="1479"/>
                  </a:lnTo>
                  <a:cubicBezTo>
                    <a:pt x="87722" y="1608"/>
                    <a:pt x="87819" y="1704"/>
                    <a:pt x="87915" y="1704"/>
                  </a:cubicBezTo>
                  <a:cubicBezTo>
                    <a:pt x="88044" y="1704"/>
                    <a:pt x="88140" y="1608"/>
                    <a:pt x="88140" y="1479"/>
                  </a:cubicBezTo>
                  <a:lnTo>
                    <a:pt x="88140" y="226"/>
                  </a:lnTo>
                  <a:cubicBezTo>
                    <a:pt x="88140" y="161"/>
                    <a:pt x="88108" y="97"/>
                    <a:pt x="88076" y="65"/>
                  </a:cubicBezTo>
                  <a:cubicBezTo>
                    <a:pt x="88044" y="33"/>
                    <a:pt x="87979" y="1"/>
                    <a:pt x="87915" y="1"/>
                  </a:cubicBezTo>
                  <a:close/>
                  <a:moveTo>
                    <a:pt x="193" y="290"/>
                  </a:moveTo>
                  <a:cubicBezTo>
                    <a:pt x="97" y="290"/>
                    <a:pt x="0" y="386"/>
                    <a:pt x="0" y="515"/>
                  </a:cubicBezTo>
                  <a:lnTo>
                    <a:pt x="0" y="1769"/>
                  </a:lnTo>
                  <a:cubicBezTo>
                    <a:pt x="0" y="1897"/>
                    <a:pt x="97" y="1994"/>
                    <a:pt x="193" y="1994"/>
                  </a:cubicBezTo>
                  <a:cubicBezTo>
                    <a:pt x="322" y="1994"/>
                    <a:pt x="418" y="1897"/>
                    <a:pt x="418" y="1769"/>
                  </a:cubicBezTo>
                  <a:lnTo>
                    <a:pt x="418" y="515"/>
                  </a:lnTo>
                  <a:cubicBezTo>
                    <a:pt x="418" y="386"/>
                    <a:pt x="322" y="290"/>
                    <a:pt x="193" y="290"/>
                  </a:cubicBezTo>
                  <a:close/>
                  <a:moveTo>
                    <a:pt x="87915" y="2540"/>
                  </a:moveTo>
                  <a:cubicBezTo>
                    <a:pt x="87819" y="2540"/>
                    <a:pt x="87722" y="2637"/>
                    <a:pt x="87722" y="2765"/>
                  </a:cubicBezTo>
                  <a:lnTo>
                    <a:pt x="87722" y="4019"/>
                  </a:lnTo>
                  <a:cubicBezTo>
                    <a:pt x="87722" y="4147"/>
                    <a:pt x="87819" y="4244"/>
                    <a:pt x="87915" y="4244"/>
                  </a:cubicBezTo>
                  <a:cubicBezTo>
                    <a:pt x="88044" y="4244"/>
                    <a:pt x="88140" y="4147"/>
                    <a:pt x="88140" y="4019"/>
                  </a:cubicBezTo>
                  <a:lnTo>
                    <a:pt x="88140" y="2765"/>
                  </a:lnTo>
                  <a:cubicBezTo>
                    <a:pt x="88140" y="2637"/>
                    <a:pt x="88044" y="2540"/>
                    <a:pt x="87915" y="2540"/>
                  </a:cubicBezTo>
                  <a:close/>
                  <a:moveTo>
                    <a:pt x="193" y="2829"/>
                  </a:moveTo>
                  <a:cubicBezTo>
                    <a:pt x="97" y="2829"/>
                    <a:pt x="0" y="2926"/>
                    <a:pt x="0" y="3054"/>
                  </a:cubicBezTo>
                  <a:lnTo>
                    <a:pt x="0" y="4340"/>
                  </a:lnTo>
                  <a:cubicBezTo>
                    <a:pt x="0" y="4437"/>
                    <a:pt x="97" y="4533"/>
                    <a:pt x="193" y="4533"/>
                  </a:cubicBezTo>
                  <a:cubicBezTo>
                    <a:pt x="322" y="4533"/>
                    <a:pt x="418" y="4437"/>
                    <a:pt x="418" y="4340"/>
                  </a:cubicBezTo>
                  <a:lnTo>
                    <a:pt x="418" y="3054"/>
                  </a:lnTo>
                  <a:cubicBezTo>
                    <a:pt x="418" y="2926"/>
                    <a:pt x="322" y="2829"/>
                    <a:pt x="193" y="2829"/>
                  </a:cubicBezTo>
                  <a:close/>
                  <a:moveTo>
                    <a:pt x="87915" y="5080"/>
                  </a:moveTo>
                  <a:cubicBezTo>
                    <a:pt x="87819" y="5080"/>
                    <a:pt x="87722" y="5176"/>
                    <a:pt x="87722" y="5305"/>
                  </a:cubicBezTo>
                  <a:lnTo>
                    <a:pt x="87722" y="6590"/>
                  </a:lnTo>
                  <a:cubicBezTo>
                    <a:pt x="87722" y="6687"/>
                    <a:pt x="87819" y="6783"/>
                    <a:pt x="87915" y="6783"/>
                  </a:cubicBezTo>
                  <a:cubicBezTo>
                    <a:pt x="88044" y="6783"/>
                    <a:pt x="88140" y="6687"/>
                    <a:pt x="88140" y="6590"/>
                  </a:cubicBezTo>
                  <a:lnTo>
                    <a:pt x="88140" y="5305"/>
                  </a:lnTo>
                  <a:cubicBezTo>
                    <a:pt x="88140" y="5176"/>
                    <a:pt x="88044" y="5080"/>
                    <a:pt x="87915" y="5080"/>
                  </a:cubicBezTo>
                  <a:close/>
                  <a:moveTo>
                    <a:pt x="193" y="5401"/>
                  </a:moveTo>
                  <a:cubicBezTo>
                    <a:pt x="97" y="5401"/>
                    <a:pt x="0" y="5497"/>
                    <a:pt x="0" y="5594"/>
                  </a:cubicBezTo>
                  <a:lnTo>
                    <a:pt x="0" y="6880"/>
                  </a:lnTo>
                  <a:cubicBezTo>
                    <a:pt x="0" y="7008"/>
                    <a:pt x="97" y="7105"/>
                    <a:pt x="193" y="7105"/>
                  </a:cubicBezTo>
                  <a:cubicBezTo>
                    <a:pt x="322" y="7105"/>
                    <a:pt x="418" y="7008"/>
                    <a:pt x="418" y="6880"/>
                  </a:cubicBezTo>
                  <a:lnTo>
                    <a:pt x="418" y="5594"/>
                  </a:lnTo>
                  <a:cubicBezTo>
                    <a:pt x="418" y="5497"/>
                    <a:pt x="322" y="5401"/>
                    <a:pt x="193" y="5401"/>
                  </a:cubicBezTo>
                  <a:close/>
                  <a:moveTo>
                    <a:pt x="87915" y="7651"/>
                  </a:moveTo>
                  <a:cubicBezTo>
                    <a:pt x="87819" y="7651"/>
                    <a:pt x="87722" y="7748"/>
                    <a:pt x="87722" y="7844"/>
                  </a:cubicBezTo>
                  <a:lnTo>
                    <a:pt x="87722" y="9130"/>
                  </a:lnTo>
                  <a:cubicBezTo>
                    <a:pt x="87722" y="9258"/>
                    <a:pt x="87819" y="9355"/>
                    <a:pt x="87915" y="9355"/>
                  </a:cubicBezTo>
                  <a:cubicBezTo>
                    <a:pt x="88044" y="9355"/>
                    <a:pt x="88140" y="9258"/>
                    <a:pt x="88140" y="9130"/>
                  </a:cubicBezTo>
                  <a:lnTo>
                    <a:pt x="88140" y="7844"/>
                  </a:lnTo>
                  <a:cubicBezTo>
                    <a:pt x="88140" y="7748"/>
                    <a:pt x="88044" y="7651"/>
                    <a:pt x="87915" y="7651"/>
                  </a:cubicBezTo>
                  <a:close/>
                  <a:moveTo>
                    <a:pt x="193" y="7940"/>
                  </a:moveTo>
                  <a:cubicBezTo>
                    <a:pt x="97" y="7940"/>
                    <a:pt x="0" y="8037"/>
                    <a:pt x="0" y="8165"/>
                  </a:cubicBezTo>
                  <a:lnTo>
                    <a:pt x="0" y="9419"/>
                  </a:lnTo>
                  <a:cubicBezTo>
                    <a:pt x="0" y="9548"/>
                    <a:pt x="97" y="9644"/>
                    <a:pt x="193" y="9644"/>
                  </a:cubicBezTo>
                  <a:cubicBezTo>
                    <a:pt x="322" y="9644"/>
                    <a:pt x="418" y="9548"/>
                    <a:pt x="418" y="9419"/>
                  </a:cubicBezTo>
                  <a:lnTo>
                    <a:pt x="418" y="8165"/>
                  </a:lnTo>
                  <a:cubicBezTo>
                    <a:pt x="418" y="8037"/>
                    <a:pt x="322" y="7940"/>
                    <a:pt x="193" y="7940"/>
                  </a:cubicBezTo>
                  <a:close/>
                  <a:moveTo>
                    <a:pt x="87915" y="10191"/>
                  </a:moveTo>
                  <a:cubicBezTo>
                    <a:pt x="87819" y="10191"/>
                    <a:pt x="87722" y="10287"/>
                    <a:pt x="87722" y="10416"/>
                  </a:cubicBezTo>
                  <a:lnTo>
                    <a:pt x="87722" y="11669"/>
                  </a:lnTo>
                  <a:cubicBezTo>
                    <a:pt x="87722" y="11798"/>
                    <a:pt x="87819" y="11894"/>
                    <a:pt x="87915" y="11894"/>
                  </a:cubicBezTo>
                  <a:cubicBezTo>
                    <a:pt x="88044" y="11894"/>
                    <a:pt x="88140" y="11798"/>
                    <a:pt x="88140" y="11669"/>
                  </a:cubicBezTo>
                  <a:lnTo>
                    <a:pt x="88140" y="10416"/>
                  </a:lnTo>
                  <a:cubicBezTo>
                    <a:pt x="88140" y="10287"/>
                    <a:pt x="88044" y="10191"/>
                    <a:pt x="87915" y="10191"/>
                  </a:cubicBezTo>
                  <a:close/>
                  <a:moveTo>
                    <a:pt x="193" y="10480"/>
                  </a:moveTo>
                  <a:cubicBezTo>
                    <a:pt x="97" y="10480"/>
                    <a:pt x="0" y="10576"/>
                    <a:pt x="0" y="10705"/>
                  </a:cubicBezTo>
                  <a:lnTo>
                    <a:pt x="0" y="11991"/>
                  </a:lnTo>
                  <a:cubicBezTo>
                    <a:pt x="0" y="12087"/>
                    <a:pt x="97" y="12183"/>
                    <a:pt x="193" y="12183"/>
                  </a:cubicBezTo>
                  <a:cubicBezTo>
                    <a:pt x="322" y="12183"/>
                    <a:pt x="418" y="12087"/>
                    <a:pt x="418" y="11991"/>
                  </a:cubicBezTo>
                  <a:lnTo>
                    <a:pt x="418" y="10705"/>
                  </a:lnTo>
                  <a:cubicBezTo>
                    <a:pt x="418" y="10576"/>
                    <a:pt x="322" y="10480"/>
                    <a:pt x="193" y="10480"/>
                  </a:cubicBezTo>
                  <a:close/>
                  <a:moveTo>
                    <a:pt x="87915" y="12730"/>
                  </a:moveTo>
                  <a:cubicBezTo>
                    <a:pt x="87819" y="12730"/>
                    <a:pt x="87722" y="12826"/>
                    <a:pt x="87722" y="12955"/>
                  </a:cubicBezTo>
                  <a:lnTo>
                    <a:pt x="87722" y="14241"/>
                  </a:lnTo>
                  <a:cubicBezTo>
                    <a:pt x="87722" y="14337"/>
                    <a:pt x="87819" y="14434"/>
                    <a:pt x="87915" y="14434"/>
                  </a:cubicBezTo>
                  <a:cubicBezTo>
                    <a:pt x="88044" y="14434"/>
                    <a:pt x="88140" y="14337"/>
                    <a:pt x="88140" y="14241"/>
                  </a:cubicBezTo>
                  <a:lnTo>
                    <a:pt x="88140" y="12955"/>
                  </a:lnTo>
                  <a:cubicBezTo>
                    <a:pt x="88140" y="12826"/>
                    <a:pt x="88044" y="12730"/>
                    <a:pt x="87915" y="12730"/>
                  </a:cubicBezTo>
                  <a:close/>
                  <a:moveTo>
                    <a:pt x="193" y="13051"/>
                  </a:moveTo>
                  <a:cubicBezTo>
                    <a:pt x="97" y="13051"/>
                    <a:pt x="0" y="13148"/>
                    <a:pt x="0" y="13244"/>
                  </a:cubicBezTo>
                  <a:lnTo>
                    <a:pt x="0" y="14530"/>
                  </a:lnTo>
                  <a:cubicBezTo>
                    <a:pt x="0" y="14659"/>
                    <a:pt x="97" y="14755"/>
                    <a:pt x="193" y="14755"/>
                  </a:cubicBezTo>
                  <a:cubicBezTo>
                    <a:pt x="322" y="14755"/>
                    <a:pt x="418" y="14659"/>
                    <a:pt x="418" y="14530"/>
                  </a:cubicBezTo>
                  <a:lnTo>
                    <a:pt x="418" y="13244"/>
                  </a:lnTo>
                  <a:cubicBezTo>
                    <a:pt x="418" y="13148"/>
                    <a:pt x="322" y="13051"/>
                    <a:pt x="193" y="13051"/>
                  </a:cubicBezTo>
                  <a:close/>
                  <a:moveTo>
                    <a:pt x="87915" y="15302"/>
                  </a:moveTo>
                  <a:cubicBezTo>
                    <a:pt x="87819" y="15302"/>
                    <a:pt x="87722" y="15398"/>
                    <a:pt x="87722" y="15494"/>
                  </a:cubicBezTo>
                  <a:lnTo>
                    <a:pt x="87722" y="16780"/>
                  </a:lnTo>
                  <a:cubicBezTo>
                    <a:pt x="87722" y="16909"/>
                    <a:pt x="87819" y="17005"/>
                    <a:pt x="87915" y="17005"/>
                  </a:cubicBezTo>
                  <a:cubicBezTo>
                    <a:pt x="88044" y="17005"/>
                    <a:pt x="88140" y="16909"/>
                    <a:pt x="88140" y="16780"/>
                  </a:cubicBezTo>
                  <a:lnTo>
                    <a:pt x="88140" y="15494"/>
                  </a:lnTo>
                  <a:cubicBezTo>
                    <a:pt x="88140" y="15398"/>
                    <a:pt x="88044" y="15302"/>
                    <a:pt x="87915" y="15302"/>
                  </a:cubicBezTo>
                  <a:close/>
                  <a:moveTo>
                    <a:pt x="193" y="15591"/>
                  </a:moveTo>
                  <a:cubicBezTo>
                    <a:pt x="97" y="15591"/>
                    <a:pt x="0" y="15687"/>
                    <a:pt x="0" y="15816"/>
                  </a:cubicBezTo>
                  <a:lnTo>
                    <a:pt x="0" y="17069"/>
                  </a:lnTo>
                  <a:cubicBezTo>
                    <a:pt x="0" y="17198"/>
                    <a:pt x="97" y="17294"/>
                    <a:pt x="193" y="17294"/>
                  </a:cubicBezTo>
                  <a:cubicBezTo>
                    <a:pt x="322" y="17294"/>
                    <a:pt x="418" y="17198"/>
                    <a:pt x="418" y="17069"/>
                  </a:cubicBezTo>
                  <a:lnTo>
                    <a:pt x="418" y="15816"/>
                  </a:lnTo>
                  <a:cubicBezTo>
                    <a:pt x="418" y="15687"/>
                    <a:pt x="322" y="15591"/>
                    <a:pt x="193" y="15591"/>
                  </a:cubicBezTo>
                  <a:close/>
                  <a:moveTo>
                    <a:pt x="87915" y="17841"/>
                  </a:moveTo>
                  <a:cubicBezTo>
                    <a:pt x="87819" y="17841"/>
                    <a:pt x="87722" y="17937"/>
                    <a:pt x="87722" y="18066"/>
                  </a:cubicBezTo>
                  <a:lnTo>
                    <a:pt x="87722" y="19320"/>
                  </a:lnTo>
                  <a:cubicBezTo>
                    <a:pt x="87722" y="19448"/>
                    <a:pt x="87819" y="19545"/>
                    <a:pt x="87915" y="19545"/>
                  </a:cubicBezTo>
                  <a:cubicBezTo>
                    <a:pt x="88044" y="19545"/>
                    <a:pt x="88140" y="19448"/>
                    <a:pt x="88140" y="19320"/>
                  </a:cubicBezTo>
                  <a:lnTo>
                    <a:pt x="88140" y="18066"/>
                  </a:lnTo>
                  <a:cubicBezTo>
                    <a:pt x="88140" y="17937"/>
                    <a:pt x="88044" y="17841"/>
                    <a:pt x="87915" y="17841"/>
                  </a:cubicBezTo>
                  <a:close/>
                  <a:moveTo>
                    <a:pt x="193" y="18130"/>
                  </a:moveTo>
                  <a:cubicBezTo>
                    <a:pt x="97" y="18130"/>
                    <a:pt x="0" y="18227"/>
                    <a:pt x="0" y="18355"/>
                  </a:cubicBezTo>
                  <a:lnTo>
                    <a:pt x="0" y="19641"/>
                  </a:lnTo>
                  <a:cubicBezTo>
                    <a:pt x="0" y="19737"/>
                    <a:pt x="97" y="19834"/>
                    <a:pt x="193" y="19834"/>
                  </a:cubicBezTo>
                  <a:cubicBezTo>
                    <a:pt x="322" y="19834"/>
                    <a:pt x="418" y="19737"/>
                    <a:pt x="418" y="19641"/>
                  </a:cubicBezTo>
                  <a:lnTo>
                    <a:pt x="418" y="18355"/>
                  </a:lnTo>
                  <a:cubicBezTo>
                    <a:pt x="418" y="18227"/>
                    <a:pt x="322" y="18130"/>
                    <a:pt x="193" y="18130"/>
                  </a:cubicBezTo>
                  <a:close/>
                  <a:moveTo>
                    <a:pt x="87915" y="20380"/>
                  </a:moveTo>
                  <a:cubicBezTo>
                    <a:pt x="87819" y="20380"/>
                    <a:pt x="87722" y="20477"/>
                    <a:pt x="87722" y="20605"/>
                  </a:cubicBezTo>
                  <a:lnTo>
                    <a:pt x="87722" y="21891"/>
                  </a:lnTo>
                  <a:cubicBezTo>
                    <a:pt x="87722" y="21988"/>
                    <a:pt x="87819" y="22084"/>
                    <a:pt x="87915" y="22084"/>
                  </a:cubicBezTo>
                  <a:cubicBezTo>
                    <a:pt x="88044" y="22084"/>
                    <a:pt x="88140" y="21988"/>
                    <a:pt x="88140" y="21891"/>
                  </a:cubicBezTo>
                  <a:lnTo>
                    <a:pt x="88140" y="20605"/>
                  </a:lnTo>
                  <a:cubicBezTo>
                    <a:pt x="88140" y="20477"/>
                    <a:pt x="88044" y="20380"/>
                    <a:pt x="87915" y="20380"/>
                  </a:cubicBezTo>
                  <a:close/>
                  <a:moveTo>
                    <a:pt x="193" y="20702"/>
                  </a:moveTo>
                  <a:cubicBezTo>
                    <a:pt x="97" y="20702"/>
                    <a:pt x="0" y="20798"/>
                    <a:pt x="0" y="20895"/>
                  </a:cubicBezTo>
                  <a:lnTo>
                    <a:pt x="0" y="22180"/>
                  </a:lnTo>
                  <a:cubicBezTo>
                    <a:pt x="0" y="22309"/>
                    <a:pt x="97" y="22405"/>
                    <a:pt x="193" y="22405"/>
                  </a:cubicBezTo>
                  <a:cubicBezTo>
                    <a:pt x="322" y="22405"/>
                    <a:pt x="418" y="22309"/>
                    <a:pt x="418" y="22180"/>
                  </a:cubicBezTo>
                  <a:lnTo>
                    <a:pt x="418" y="20895"/>
                  </a:lnTo>
                  <a:cubicBezTo>
                    <a:pt x="418" y="20798"/>
                    <a:pt x="322" y="20702"/>
                    <a:pt x="193" y="20702"/>
                  </a:cubicBezTo>
                  <a:close/>
                  <a:moveTo>
                    <a:pt x="87915" y="22952"/>
                  </a:moveTo>
                  <a:cubicBezTo>
                    <a:pt x="87819" y="22952"/>
                    <a:pt x="87722" y="23048"/>
                    <a:pt x="87722" y="23145"/>
                  </a:cubicBezTo>
                  <a:lnTo>
                    <a:pt x="87722" y="24431"/>
                  </a:lnTo>
                  <a:cubicBezTo>
                    <a:pt x="87722" y="24559"/>
                    <a:pt x="87819" y="24656"/>
                    <a:pt x="87915" y="24656"/>
                  </a:cubicBezTo>
                  <a:cubicBezTo>
                    <a:pt x="88044" y="24656"/>
                    <a:pt x="88140" y="24559"/>
                    <a:pt x="88140" y="24431"/>
                  </a:cubicBezTo>
                  <a:lnTo>
                    <a:pt x="88140" y="23145"/>
                  </a:lnTo>
                  <a:cubicBezTo>
                    <a:pt x="88140" y="23048"/>
                    <a:pt x="88044" y="22952"/>
                    <a:pt x="87915" y="22952"/>
                  </a:cubicBezTo>
                  <a:close/>
                  <a:moveTo>
                    <a:pt x="193" y="23241"/>
                  </a:moveTo>
                  <a:cubicBezTo>
                    <a:pt x="97" y="23241"/>
                    <a:pt x="0" y="23338"/>
                    <a:pt x="0" y="23466"/>
                  </a:cubicBezTo>
                  <a:lnTo>
                    <a:pt x="0" y="24720"/>
                  </a:lnTo>
                  <a:cubicBezTo>
                    <a:pt x="0" y="24848"/>
                    <a:pt x="97" y="24945"/>
                    <a:pt x="193" y="24945"/>
                  </a:cubicBezTo>
                  <a:cubicBezTo>
                    <a:pt x="322" y="24945"/>
                    <a:pt x="418" y="24848"/>
                    <a:pt x="418" y="24720"/>
                  </a:cubicBezTo>
                  <a:lnTo>
                    <a:pt x="418" y="23466"/>
                  </a:lnTo>
                  <a:cubicBezTo>
                    <a:pt x="418" y="23338"/>
                    <a:pt x="322" y="23241"/>
                    <a:pt x="193" y="23241"/>
                  </a:cubicBezTo>
                  <a:close/>
                  <a:moveTo>
                    <a:pt x="87915" y="25491"/>
                  </a:moveTo>
                  <a:cubicBezTo>
                    <a:pt x="87819" y="25491"/>
                    <a:pt x="87722" y="25588"/>
                    <a:pt x="87722" y="25716"/>
                  </a:cubicBezTo>
                  <a:lnTo>
                    <a:pt x="87722" y="26970"/>
                  </a:lnTo>
                  <a:cubicBezTo>
                    <a:pt x="87722" y="27099"/>
                    <a:pt x="87819" y="27195"/>
                    <a:pt x="87915" y="27195"/>
                  </a:cubicBezTo>
                  <a:cubicBezTo>
                    <a:pt x="88044" y="27195"/>
                    <a:pt x="88140" y="27099"/>
                    <a:pt x="88140" y="26970"/>
                  </a:cubicBezTo>
                  <a:lnTo>
                    <a:pt x="88140" y="25716"/>
                  </a:lnTo>
                  <a:cubicBezTo>
                    <a:pt x="88140" y="25588"/>
                    <a:pt x="88044" y="25491"/>
                    <a:pt x="87915" y="25491"/>
                  </a:cubicBezTo>
                  <a:close/>
                  <a:moveTo>
                    <a:pt x="193" y="25813"/>
                  </a:moveTo>
                  <a:cubicBezTo>
                    <a:pt x="97" y="25813"/>
                    <a:pt x="0" y="25909"/>
                    <a:pt x="0" y="26006"/>
                  </a:cubicBezTo>
                  <a:lnTo>
                    <a:pt x="0" y="27291"/>
                  </a:lnTo>
                  <a:cubicBezTo>
                    <a:pt x="0" y="27388"/>
                    <a:pt x="97" y="27484"/>
                    <a:pt x="193" y="27484"/>
                  </a:cubicBezTo>
                  <a:cubicBezTo>
                    <a:pt x="322" y="27484"/>
                    <a:pt x="418" y="27388"/>
                    <a:pt x="418" y="27291"/>
                  </a:cubicBezTo>
                  <a:lnTo>
                    <a:pt x="418" y="26006"/>
                  </a:lnTo>
                  <a:cubicBezTo>
                    <a:pt x="418" y="25909"/>
                    <a:pt x="322" y="25813"/>
                    <a:pt x="193" y="25813"/>
                  </a:cubicBezTo>
                  <a:close/>
                  <a:moveTo>
                    <a:pt x="87915" y="28063"/>
                  </a:moveTo>
                  <a:cubicBezTo>
                    <a:pt x="87819" y="28063"/>
                    <a:pt x="87722" y="28127"/>
                    <a:pt x="87722" y="28256"/>
                  </a:cubicBezTo>
                  <a:lnTo>
                    <a:pt x="87722" y="29542"/>
                  </a:lnTo>
                  <a:cubicBezTo>
                    <a:pt x="87722" y="29638"/>
                    <a:pt x="87819" y="29734"/>
                    <a:pt x="87915" y="29734"/>
                  </a:cubicBezTo>
                  <a:cubicBezTo>
                    <a:pt x="88044" y="29734"/>
                    <a:pt x="88140" y="29638"/>
                    <a:pt x="88140" y="29542"/>
                  </a:cubicBezTo>
                  <a:lnTo>
                    <a:pt x="88140" y="28256"/>
                  </a:lnTo>
                  <a:cubicBezTo>
                    <a:pt x="88140" y="28127"/>
                    <a:pt x="88044" y="28063"/>
                    <a:pt x="87915" y="28063"/>
                  </a:cubicBezTo>
                  <a:close/>
                  <a:moveTo>
                    <a:pt x="193" y="28352"/>
                  </a:moveTo>
                  <a:cubicBezTo>
                    <a:pt x="97" y="28352"/>
                    <a:pt x="0" y="28449"/>
                    <a:pt x="0" y="28577"/>
                  </a:cubicBezTo>
                  <a:lnTo>
                    <a:pt x="0" y="29831"/>
                  </a:lnTo>
                  <a:cubicBezTo>
                    <a:pt x="0" y="29959"/>
                    <a:pt x="97" y="30056"/>
                    <a:pt x="193" y="30056"/>
                  </a:cubicBezTo>
                  <a:cubicBezTo>
                    <a:pt x="322" y="30056"/>
                    <a:pt x="418" y="29959"/>
                    <a:pt x="418" y="29831"/>
                  </a:cubicBezTo>
                  <a:lnTo>
                    <a:pt x="418" y="28577"/>
                  </a:lnTo>
                  <a:cubicBezTo>
                    <a:pt x="418" y="28449"/>
                    <a:pt x="322" y="28352"/>
                    <a:pt x="193" y="28352"/>
                  </a:cubicBezTo>
                  <a:close/>
                  <a:moveTo>
                    <a:pt x="87915" y="30602"/>
                  </a:moveTo>
                  <a:cubicBezTo>
                    <a:pt x="87819" y="30602"/>
                    <a:pt x="87722" y="30699"/>
                    <a:pt x="87722" y="30795"/>
                  </a:cubicBezTo>
                  <a:lnTo>
                    <a:pt x="87722" y="32081"/>
                  </a:lnTo>
                  <a:cubicBezTo>
                    <a:pt x="87722" y="32210"/>
                    <a:pt x="87819" y="32306"/>
                    <a:pt x="87915" y="32306"/>
                  </a:cubicBezTo>
                  <a:cubicBezTo>
                    <a:pt x="88044" y="32306"/>
                    <a:pt x="88140" y="32210"/>
                    <a:pt x="88140" y="32081"/>
                  </a:cubicBezTo>
                  <a:lnTo>
                    <a:pt x="88140" y="30795"/>
                  </a:lnTo>
                  <a:cubicBezTo>
                    <a:pt x="88140" y="30699"/>
                    <a:pt x="88044" y="30602"/>
                    <a:pt x="87915" y="30602"/>
                  </a:cubicBezTo>
                  <a:close/>
                  <a:moveTo>
                    <a:pt x="193" y="30892"/>
                  </a:moveTo>
                  <a:cubicBezTo>
                    <a:pt x="97" y="30892"/>
                    <a:pt x="0" y="30988"/>
                    <a:pt x="0" y="31117"/>
                  </a:cubicBezTo>
                  <a:lnTo>
                    <a:pt x="0" y="32402"/>
                  </a:lnTo>
                  <a:cubicBezTo>
                    <a:pt x="0" y="32499"/>
                    <a:pt x="97" y="32595"/>
                    <a:pt x="193" y="32595"/>
                  </a:cubicBezTo>
                  <a:cubicBezTo>
                    <a:pt x="322" y="32595"/>
                    <a:pt x="418" y="32499"/>
                    <a:pt x="418" y="32402"/>
                  </a:cubicBezTo>
                  <a:lnTo>
                    <a:pt x="418" y="31117"/>
                  </a:lnTo>
                  <a:cubicBezTo>
                    <a:pt x="418" y="30988"/>
                    <a:pt x="322" y="30892"/>
                    <a:pt x="193" y="30892"/>
                  </a:cubicBezTo>
                  <a:close/>
                  <a:moveTo>
                    <a:pt x="87915" y="33142"/>
                  </a:moveTo>
                  <a:cubicBezTo>
                    <a:pt x="87819" y="33142"/>
                    <a:pt x="87722" y="33238"/>
                    <a:pt x="87722" y="33367"/>
                  </a:cubicBezTo>
                  <a:lnTo>
                    <a:pt x="87722" y="33592"/>
                  </a:lnTo>
                  <a:cubicBezTo>
                    <a:pt x="87722" y="33656"/>
                    <a:pt x="87722" y="33720"/>
                    <a:pt x="87787" y="33752"/>
                  </a:cubicBezTo>
                  <a:cubicBezTo>
                    <a:pt x="87819" y="33785"/>
                    <a:pt x="87883" y="33817"/>
                    <a:pt x="87915" y="33817"/>
                  </a:cubicBezTo>
                  <a:lnTo>
                    <a:pt x="88944" y="33817"/>
                  </a:lnTo>
                  <a:cubicBezTo>
                    <a:pt x="89072" y="33817"/>
                    <a:pt x="89169" y="33720"/>
                    <a:pt x="89169" y="33592"/>
                  </a:cubicBezTo>
                  <a:cubicBezTo>
                    <a:pt x="89169" y="33495"/>
                    <a:pt x="89072" y="33399"/>
                    <a:pt x="88944" y="33399"/>
                  </a:cubicBezTo>
                  <a:lnTo>
                    <a:pt x="88140" y="33399"/>
                  </a:lnTo>
                  <a:lnTo>
                    <a:pt x="88140" y="33367"/>
                  </a:lnTo>
                  <a:cubicBezTo>
                    <a:pt x="88140" y="33238"/>
                    <a:pt x="88044" y="33142"/>
                    <a:pt x="87915" y="33142"/>
                  </a:cubicBezTo>
                  <a:close/>
                  <a:moveTo>
                    <a:pt x="90230" y="33399"/>
                  </a:moveTo>
                  <a:cubicBezTo>
                    <a:pt x="90101" y="33399"/>
                    <a:pt x="90005" y="33495"/>
                    <a:pt x="90005" y="33592"/>
                  </a:cubicBezTo>
                  <a:cubicBezTo>
                    <a:pt x="90005" y="33720"/>
                    <a:pt x="90101" y="33817"/>
                    <a:pt x="90230" y="33817"/>
                  </a:cubicBezTo>
                  <a:lnTo>
                    <a:pt x="91515" y="33817"/>
                  </a:lnTo>
                  <a:cubicBezTo>
                    <a:pt x="91612" y="33817"/>
                    <a:pt x="91708" y="33720"/>
                    <a:pt x="91708" y="33592"/>
                  </a:cubicBezTo>
                  <a:cubicBezTo>
                    <a:pt x="91708" y="33495"/>
                    <a:pt x="91612" y="33399"/>
                    <a:pt x="91515" y="33399"/>
                  </a:cubicBezTo>
                  <a:close/>
                  <a:moveTo>
                    <a:pt x="92769" y="33399"/>
                  </a:moveTo>
                  <a:cubicBezTo>
                    <a:pt x="92673" y="33399"/>
                    <a:pt x="92576" y="33495"/>
                    <a:pt x="92576" y="33592"/>
                  </a:cubicBezTo>
                  <a:cubicBezTo>
                    <a:pt x="92576" y="33720"/>
                    <a:pt x="92673" y="33817"/>
                    <a:pt x="92769" y="33817"/>
                  </a:cubicBezTo>
                  <a:lnTo>
                    <a:pt x="94055" y="33817"/>
                  </a:lnTo>
                  <a:cubicBezTo>
                    <a:pt x="94183" y="33817"/>
                    <a:pt x="94280" y="33720"/>
                    <a:pt x="94280" y="33592"/>
                  </a:cubicBezTo>
                  <a:cubicBezTo>
                    <a:pt x="94280" y="33495"/>
                    <a:pt x="94183" y="33399"/>
                    <a:pt x="94055" y="33399"/>
                  </a:cubicBezTo>
                  <a:close/>
                  <a:moveTo>
                    <a:pt x="95341" y="33399"/>
                  </a:moveTo>
                  <a:cubicBezTo>
                    <a:pt x="95212" y="33399"/>
                    <a:pt x="95115" y="33495"/>
                    <a:pt x="95115" y="33592"/>
                  </a:cubicBezTo>
                  <a:cubicBezTo>
                    <a:pt x="95115" y="33720"/>
                    <a:pt x="95212" y="33817"/>
                    <a:pt x="95341" y="33817"/>
                  </a:cubicBezTo>
                  <a:lnTo>
                    <a:pt x="96594" y="33817"/>
                  </a:lnTo>
                  <a:cubicBezTo>
                    <a:pt x="96723" y="33817"/>
                    <a:pt x="96819" y="33720"/>
                    <a:pt x="96819" y="33592"/>
                  </a:cubicBezTo>
                  <a:cubicBezTo>
                    <a:pt x="96819" y="33495"/>
                    <a:pt x="96723" y="33399"/>
                    <a:pt x="96594" y="33399"/>
                  </a:cubicBezTo>
                  <a:close/>
                  <a:moveTo>
                    <a:pt x="97880" y="33399"/>
                  </a:moveTo>
                  <a:cubicBezTo>
                    <a:pt x="97751" y="33399"/>
                    <a:pt x="97655" y="33495"/>
                    <a:pt x="97655" y="33592"/>
                  </a:cubicBezTo>
                  <a:cubicBezTo>
                    <a:pt x="97655" y="33720"/>
                    <a:pt x="97751" y="33817"/>
                    <a:pt x="97880" y="33817"/>
                  </a:cubicBezTo>
                  <a:lnTo>
                    <a:pt x="99166" y="33817"/>
                  </a:lnTo>
                  <a:cubicBezTo>
                    <a:pt x="99262" y="33817"/>
                    <a:pt x="99359" y="33720"/>
                    <a:pt x="99359" y="33592"/>
                  </a:cubicBezTo>
                  <a:cubicBezTo>
                    <a:pt x="99359" y="33495"/>
                    <a:pt x="99262" y="33399"/>
                    <a:pt x="99166" y="33399"/>
                  </a:cubicBezTo>
                  <a:close/>
                  <a:moveTo>
                    <a:pt x="100419" y="33399"/>
                  </a:moveTo>
                  <a:cubicBezTo>
                    <a:pt x="100323" y="33399"/>
                    <a:pt x="100226" y="33495"/>
                    <a:pt x="100226" y="33592"/>
                  </a:cubicBezTo>
                  <a:cubicBezTo>
                    <a:pt x="100226" y="33720"/>
                    <a:pt x="100323" y="33817"/>
                    <a:pt x="100419" y="33817"/>
                  </a:cubicBezTo>
                  <a:lnTo>
                    <a:pt x="101705" y="33817"/>
                  </a:lnTo>
                  <a:cubicBezTo>
                    <a:pt x="101834" y="33817"/>
                    <a:pt x="101930" y="33720"/>
                    <a:pt x="101930" y="33592"/>
                  </a:cubicBezTo>
                  <a:cubicBezTo>
                    <a:pt x="101930" y="33495"/>
                    <a:pt x="101834" y="33399"/>
                    <a:pt x="101705" y="33399"/>
                  </a:cubicBezTo>
                  <a:close/>
                  <a:moveTo>
                    <a:pt x="102991" y="33399"/>
                  </a:moveTo>
                  <a:cubicBezTo>
                    <a:pt x="102862" y="33399"/>
                    <a:pt x="102766" y="33495"/>
                    <a:pt x="102766" y="33592"/>
                  </a:cubicBezTo>
                  <a:cubicBezTo>
                    <a:pt x="102766" y="33720"/>
                    <a:pt x="102862" y="33817"/>
                    <a:pt x="102991" y="33817"/>
                  </a:cubicBezTo>
                  <a:lnTo>
                    <a:pt x="104245" y="33817"/>
                  </a:lnTo>
                  <a:cubicBezTo>
                    <a:pt x="104373" y="33817"/>
                    <a:pt x="104470" y="33720"/>
                    <a:pt x="104470" y="33592"/>
                  </a:cubicBezTo>
                  <a:cubicBezTo>
                    <a:pt x="104470" y="33495"/>
                    <a:pt x="104373" y="33399"/>
                    <a:pt x="104245" y="33399"/>
                  </a:cubicBezTo>
                  <a:close/>
                  <a:moveTo>
                    <a:pt x="105530" y="33399"/>
                  </a:moveTo>
                  <a:cubicBezTo>
                    <a:pt x="105434" y="33399"/>
                    <a:pt x="105337" y="33495"/>
                    <a:pt x="105337" y="33592"/>
                  </a:cubicBezTo>
                  <a:cubicBezTo>
                    <a:pt x="105337" y="33720"/>
                    <a:pt x="105434" y="33817"/>
                    <a:pt x="105530" y="33817"/>
                  </a:cubicBezTo>
                  <a:lnTo>
                    <a:pt x="106816" y="33817"/>
                  </a:lnTo>
                  <a:cubicBezTo>
                    <a:pt x="106912" y="33817"/>
                    <a:pt x="107009" y="33720"/>
                    <a:pt x="107009" y="33592"/>
                  </a:cubicBezTo>
                  <a:cubicBezTo>
                    <a:pt x="107009" y="33495"/>
                    <a:pt x="106912" y="33399"/>
                    <a:pt x="106816" y="33399"/>
                  </a:cubicBezTo>
                  <a:close/>
                  <a:moveTo>
                    <a:pt x="108102" y="33399"/>
                  </a:moveTo>
                  <a:cubicBezTo>
                    <a:pt x="107973" y="33399"/>
                    <a:pt x="107877" y="33495"/>
                    <a:pt x="107877" y="33592"/>
                  </a:cubicBezTo>
                  <a:cubicBezTo>
                    <a:pt x="107877" y="33720"/>
                    <a:pt x="107973" y="33817"/>
                    <a:pt x="108102" y="33817"/>
                  </a:cubicBezTo>
                  <a:lnTo>
                    <a:pt x="109355" y="33817"/>
                  </a:lnTo>
                  <a:cubicBezTo>
                    <a:pt x="109484" y="33817"/>
                    <a:pt x="109580" y="33720"/>
                    <a:pt x="109580" y="33592"/>
                  </a:cubicBezTo>
                  <a:cubicBezTo>
                    <a:pt x="109580" y="33495"/>
                    <a:pt x="109484" y="33399"/>
                    <a:pt x="109355" y="33399"/>
                  </a:cubicBezTo>
                  <a:close/>
                  <a:moveTo>
                    <a:pt x="110641" y="33399"/>
                  </a:moveTo>
                  <a:cubicBezTo>
                    <a:pt x="110513" y="33399"/>
                    <a:pt x="110416" y="33495"/>
                    <a:pt x="110416" y="33592"/>
                  </a:cubicBezTo>
                  <a:cubicBezTo>
                    <a:pt x="110416" y="33720"/>
                    <a:pt x="110513" y="33817"/>
                    <a:pt x="110641" y="33817"/>
                  </a:cubicBezTo>
                  <a:lnTo>
                    <a:pt x="111927" y="33817"/>
                  </a:lnTo>
                  <a:cubicBezTo>
                    <a:pt x="112023" y="33817"/>
                    <a:pt x="112120" y="33720"/>
                    <a:pt x="112120" y="33592"/>
                  </a:cubicBezTo>
                  <a:cubicBezTo>
                    <a:pt x="112120" y="33495"/>
                    <a:pt x="112023" y="33399"/>
                    <a:pt x="111927" y="33399"/>
                  </a:cubicBezTo>
                  <a:close/>
                  <a:moveTo>
                    <a:pt x="113181" y="33399"/>
                  </a:moveTo>
                  <a:cubicBezTo>
                    <a:pt x="113084" y="33399"/>
                    <a:pt x="112988" y="33495"/>
                    <a:pt x="112988" y="33592"/>
                  </a:cubicBezTo>
                  <a:cubicBezTo>
                    <a:pt x="112988" y="33720"/>
                    <a:pt x="113084" y="33817"/>
                    <a:pt x="113181" y="33817"/>
                  </a:cubicBezTo>
                  <a:lnTo>
                    <a:pt x="114466" y="33817"/>
                  </a:lnTo>
                  <a:cubicBezTo>
                    <a:pt x="114595" y="33817"/>
                    <a:pt x="114691" y="33720"/>
                    <a:pt x="114691" y="33592"/>
                  </a:cubicBezTo>
                  <a:cubicBezTo>
                    <a:pt x="114691" y="33495"/>
                    <a:pt x="114595" y="33399"/>
                    <a:pt x="114466" y="33399"/>
                  </a:cubicBezTo>
                  <a:close/>
                  <a:moveTo>
                    <a:pt x="115752" y="33399"/>
                  </a:moveTo>
                  <a:cubicBezTo>
                    <a:pt x="115624" y="33399"/>
                    <a:pt x="115527" y="33495"/>
                    <a:pt x="115527" y="33592"/>
                  </a:cubicBezTo>
                  <a:cubicBezTo>
                    <a:pt x="115527" y="33720"/>
                    <a:pt x="115624" y="33817"/>
                    <a:pt x="115752" y="33817"/>
                  </a:cubicBezTo>
                  <a:lnTo>
                    <a:pt x="117006" y="33817"/>
                  </a:lnTo>
                  <a:cubicBezTo>
                    <a:pt x="117134" y="33817"/>
                    <a:pt x="117231" y="33720"/>
                    <a:pt x="117231" y="33592"/>
                  </a:cubicBezTo>
                  <a:cubicBezTo>
                    <a:pt x="117231" y="33495"/>
                    <a:pt x="117134" y="33399"/>
                    <a:pt x="117006" y="33399"/>
                  </a:cubicBezTo>
                  <a:close/>
                  <a:moveTo>
                    <a:pt x="118292" y="33399"/>
                  </a:moveTo>
                  <a:cubicBezTo>
                    <a:pt x="118163" y="33399"/>
                    <a:pt x="118067" y="33495"/>
                    <a:pt x="118067" y="33592"/>
                  </a:cubicBezTo>
                  <a:cubicBezTo>
                    <a:pt x="118067" y="33720"/>
                    <a:pt x="118163" y="33817"/>
                    <a:pt x="118292" y="33817"/>
                  </a:cubicBezTo>
                  <a:lnTo>
                    <a:pt x="119577" y="33817"/>
                  </a:lnTo>
                  <a:cubicBezTo>
                    <a:pt x="119674" y="33817"/>
                    <a:pt x="119770" y="33720"/>
                    <a:pt x="119770" y="33592"/>
                  </a:cubicBezTo>
                  <a:cubicBezTo>
                    <a:pt x="119770" y="33495"/>
                    <a:pt x="119674" y="33399"/>
                    <a:pt x="119577" y="33399"/>
                  </a:cubicBezTo>
                  <a:close/>
                  <a:moveTo>
                    <a:pt x="193" y="33463"/>
                  </a:moveTo>
                  <a:cubicBezTo>
                    <a:pt x="97" y="33463"/>
                    <a:pt x="0" y="33560"/>
                    <a:pt x="0" y="33656"/>
                  </a:cubicBezTo>
                  <a:lnTo>
                    <a:pt x="0" y="34942"/>
                  </a:lnTo>
                  <a:cubicBezTo>
                    <a:pt x="0" y="35070"/>
                    <a:pt x="97" y="35167"/>
                    <a:pt x="193" y="35167"/>
                  </a:cubicBezTo>
                  <a:cubicBezTo>
                    <a:pt x="322" y="35167"/>
                    <a:pt x="418" y="35070"/>
                    <a:pt x="418" y="34942"/>
                  </a:cubicBezTo>
                  <a:lnTo>
                    <a:pt x="418" y="33656"/>
                  </a:lnTo>
                  <a:cubicBezTo>
                    <a:pt x="418" y="33560"/>
                    <a:pt x="322" y="33463"/>
                    <a:pt x="193" y="33463"/>
                  </a:cubicBezTo>
                  <a:close/>
                  <a:moveTo>
                    <a:pt x="120092" y="34138"/>
                  </a:moveTo>
                  <a:cubicBezTo>
                    <a:pt x="119995" y="34138"/>
                    <a:pt x="119899" y="34235"/>
                    <a:pt x="119899" y="34331"/>
                  </a:cubicBezTo>
                  <a:lnTo>
                    <a:pt x="119899" y="35617"/>
                  </a:lnTo>
                  <a:cubicBezTo>
                    <a:pt x="119899" y="35745"/>
                    <a:pt x="119995" y="35842"/>
                    <a:pt x="120092" y="35842"/>
                  </a:cubicBezTo>
                  <a:cubicBezTo>
                    <a:pt x="120220" y="35842"/>
                    <a:pt x="120317" y="35745"/>
                    <a:pt x="120317" y="35617"/>
                  </a:cubicBezTo>
                  <a:lnTo>
                    <a:pt x="120317" y="34331"/>
                  </a:lnTo>
                  <a:cubicBezTo>
                    <a:pt x="120317" y="34235"/>
                    <a:pt x="120220" y="34138"/>
                    <a:pt x="120092" y="34138"/>
                  </a:cubicBezTo>
                  <a:close/>
                  <a:moveTo>
                    <a:pt x="193" y="36003"/>
                  </a:moveTo>
                  <a:cubicBezTo>
                    <a:pt x="97" y="36003"/>
                    <a:pt x="0" y="36099"/>
                    <a:pt x="0" y="36228"/>
                  </a:cubicBezTo>
                  <a:lnTo>
                    <a:pt x="0" y="37481"/>
                  </a:lnTo>
                  <a:cubicBezTo>
                    <a:pt x="0" y="37610"/>
                    <a:pt x="97" y="37706"/>
                    <a:pt x="193" y="37706"/>
                  </a:cubicBezTo>
                  <a:cubicBezTo>
                    <a:pt x="322" y="37706"/>
                    <a:pt x="418" y="37610"/>
                    <a:pt x="418" y="37481"/>
                  </a:cubicBezTo>
                  <a:lnTo>
                    <a:pt x="418" y="36228"/>
                  </a:lnTo>
                  <a:cubicBezTo>
                    <a:pt x="418" y="36099"/>
                    <a:pt x="322" y="36003"/>
                    <a:pt x="193" y="36003"/>
                  </a:cubicBezTo>
                  <a:close/>
                  <a:moveTo>
                    <a:pt x="120092" y="36678"/>
                  </a:moveTo>
                  <a:cubicBezTo>
                    <a:pt x="119995" y="36678"/>
                    <a:pt x="119899" y="36774"/>
                    <a:pt x="119899" y="36903"/>
                  </a:cubicBezTo>
                  <a:lnTo>
                    <a:pt x="119899" y="38156"/>
                  </a:lnTo>
                  <a:cubicBezTo>
                    <a:pt x="119899" y="38285"/>
                    <a:pt x="119995" y="38381"/>
                    <a:pt x="120092" y="38381"/>
                  </a:cubicBezTo>
                  <a:cubicBezTo>
                    <a:pt x="120220" y="38381"/>
                    <a:pt x="120317" y="38285"/>
                    <a:pt x="120317" y="38156"/>
                  </a:cubicBezTo>
                  <a:lnTo>
                    <a:pt x="120317" y="36903"/>
                  </a:lnTo>
                  <a:cubicBezTo>
                    <a:pt x="120317" y="36774"/>
                    <a:pt x="120220" y="36678"/>
                    <a:pt x="120092" y="36678"/>
                  </a:cubicBezTo>
                  <a:close/>
                  <a:moveTo>
                    <a:pt x="193" y="38542"/>
                  </a:moveTo>
                  <a:cubicBezTo>
                    <a:pt x="97" y="38542"/>
                    <a:pt x="0" y="38638"/>
                    <a:pt x="0" y="38767"/>
                  </a:cubicBezTo>
                  <a:lnTo>
                    <a:pt x="0" y="40053"/>
                  </a:lnTo>
                  <a:cubicBezTo>
                    <a:pt x="0" y="40149"/>
                    <a:pt x="97" y="40246"/>
                    <a:pt x="193" y="40246"/>
                  </a:cubicBezTo>
                  <a:cubicBezTo>
                    <a:pt x="322" y="40246"/>
                    <a:pt x="418" y="40149"/>
                    <a:pt x="418" y="40053"/>
                  </a:cubicBezTo>
                  <a:lnTo>
                    <a:pt x="418" y="38767"/>
                  </a:lnTo>
                  <a:cubicBezTo>
                    <a:pt x="418" y="38638"/>
                    <a:pt x="322" y="38542"/>
                    <a:pt x="193" y="38542"/>
                  </a:cubicBezTo>
                  <a:close/>
                  <a:moveTo>
                    <a:pt x="120092" y="39249"/>
                  </a:moveTo>
                  <a:cubicBezTo>
                    <a:pt x="119995" y="39249"/>
                    <a:pt x="119899" y="39313"/>
                    <a:pt x="119899" y="39442"/>
                  </a:cubicBezTo>
                  <a:lnTo>
                    <a:pt x="119899" y="40728"/>
                  </a:lnTo>
                  <a:cubicBezTo>
                    <a:pt x="119899" y="40824"/>
                    <a:pt x="119995" y="40921"/>
                    <a:pt x="120092" y="40921"/>
                  </a:cubicBezTo>
                  <a:cubicBezTo>
                    <a:pt x="120220" y="40921"/>
                    <a:pt x="120317" y="40824"/>
                    <a:pt x="120317" y="40728"/>
                  </a:cubicBezTo>
                  <a:lnTo>
                    <a:pt x="120317" y="39442"/>
                  </a:lnTo>
                  <a:cubicBezTo>
                    <a:pt x="120317" y="39313"/>
                    <a:pt x="120220" y="39249"/>
                    <a:pt x="120092" y="39249"/>
                  </a:cubicBezTo>
                  <a:close/>
                  <a:moveTo>
                    <a:pt x="193" y="41114"/>
                  </a:moveTo>
                  <a:cubicBezTo>
                    <a:pt x="97" y="41114"/>
                    <a:pt x="0" y="41210"/>
                    <a:pt x="0" y="41306"/>
                  </a:cubicBezTo>
                  <a:lnTo>
                    <a:pt x="0" y="42592"/>
                  </a:lnTo>
                  <a:cubicBezTo>
                    <a:pt x="0" y="42721"/>
                    <a:pt x="97" y="42817"/>
                    <a:pt x="193" y="42817"/>
                  </a:cubicBezTo>
                  <a:cubicBezTo>
                    <a:pt x="322" y="42817"/>
                    <a:pt x="418" y="42721"/>
                    <a:pt x="418" y="42592"/>
                  </a:cubicBezTo>
                  <a:lnTo>
                    <a:pt x="418" y="41306"/>
                  </a:lnTo>
                  <a:cubicBezTo>
                    <a:pt x="418" y="41210"/>
                    <a:pt x="322" y="41114"/>
                    <a:pt x="193" y="41114"/>
                  </a:cubicBezTo>
                  <a:close/>
                  <a:moveTo>
                    <a:pt x="120092" y="41789"/>
                  </a:moveTo>
                  <a:cubicBezTo>
                    <a:pt x="119995" y="41789"/>
                    <a:pt x="119899" y="41885"/>
                    <a:pt x="119899" y="41981"/>
                  </a:cubicBezTo>
                  <a:lnTo>
                    <a:pt x="119899" y="43267"/>
                  </a:lnTo>
                  <a:cubicBezTo>
                    <a:pt x="119899" y="43396"/>
                    <a:pt x="119995" y="43492"/>
                    <a:pt x="120092" y="43492"/>
                  </a:cubicBezTo>
                  <a:cubicBezTo>
                    <a:pt x="120220" y="43492"/>
                    <a:pt x="120317" y="43396"/>
                    <a:pt x="120317" y="43267"/>
                  </a:cubicBezTo>
                  <a:lnTo>
                    <a:pt x="120317" y="41981"/>
                  </a:lnTo>
                  <a:cubicBezTo>
                    <a:pt x="120317" y="41885"/>
                    <a:pt x="120220" y="41789"/>
                    <a:pt x="120092" y="41789"/>
                  </a:cubicBezTo>
                  <a:close/>
                  <a:moveTo>
                    <a:pt x="193" y="43653"/>
                  </a:moveTo>
                  <a:cubicBezTo>
                    <a:pt x="97" y="43653"/>
                    <a:pt x="0" y="43749"/>
                    <a:pt x="0" y="43878"/>
                  </a:cubicBezTo>
                  <a:lnTo>
                    <a:pt x="0" y="45132"/>
                  </a:lnTo>
                  <a:cubicBezTo>
                    <a:pt x="0" y="45260"/>
                    <a:pt x="97" y="45357"/>
                    <a:pt x="193" y="45357"/>
                  </a:cubicBezTo>
                  <a:cubicBezTo>
                    <a:pt x="322" y="45357"/>
                    <a:pt x="418" y="45260"/>
                    <a:pt x="418" y="45132"/>
                  </a:cubicBezTo>
                  <a:lnTo>
                    <a:pt x="418" y="43878"/>
                  </a:lnTo>
                  <a:cubicBezTo>
                    <a:pt x="418" y="43749"/>
                    <a:pt x="322" y="43653"/>
                    <a:pt x="193" y="43653"/>
                  </a:cubicBezTo>
                  <a:close/>
                  <a:moveTo>
                    <a:pt x="120092" y="44328"/>
                  </a:moveTo>
                  <a:cubicBezTo>
                    <a:pt x="119995" y="44328"/>
                    <a:pt x="119899" y="44424"/>
                    <a:pt x="119899" y="44553"/>
                  </a:cubicBezTo>
                  <a:lnTo>
                    <a:pt x="119899" y="45839"/>
                  </a:lnTo>
                  <a:cubicBezTo>
                    <a:pt x="119899" y="45935"/>
                    <a:pt x="119995" y="46032"/>
                    <a:pt x="120092" y="46032"/>
                  </a:cubicBezTo>
                  <a:cubicBezTo>
                    <a:pt x="120220" y="46032"/>
                    <a:pt x="120317" y="45935"/>
                    <a:pt x="120317" y="45839"/>
                  </a:cubicBezTo>
                  <a:lnTo>
                    <a:pt x="120317" y="44553"/>
                  </a:lnTo>
                  <a:cubicBezTo>
                    <a:pt x="120317" y="44424"/>
                    <a:pt x="120220" y="44328"/>
                    <a:pt x="120092" y="44328"/>
                  </a:cubicBezTo>
                  <a:close/>
                  <a:moveTo>
                    <a:pt x="120092" y="46900"/>
                  </a:moveTo>
                  <a:cubicBezTo>
                    <a:pt x="119995" y="46900"/>
                    <a:pt x="119899" y="46996"/>
                    <a:pt x="119899" y="47092"/>
                  </a:cubicBezTo>
                  <a:lnTo>
                    <a:pt x="119899" y="48378"/>
                  </a:lnTo>
                  <a:cubicBezTo>
                    <a:pt x="119899" y="48507"/>
                    <a:pt x="119995" y="48571"/>
                    <a:pt x="120092" y="48571"/>
                  </a:cubicBezTo>
                  <a:cubicBezTo>
                    <a:pt x="120220" y="48571"/>
                    <a:pt x="120317" y="48507"/>
                    <a:pt x="120317" y="48378"/>
                  </a:cubicBezTo>
                  <a:lnTo>
                    <a:pt x="120317" y="47092"/>
                  </a:lnTo>
                  <a:cubicBezTo>
                    <a:pt x="120317" y="46996"/>
                    <a:pt x="120220" y="46900"/>
                    <a:pt x="120092" y="46900"/>
                  </a:cubicBezTo>
                  <a:close/>
                  <a:moveTo>
                    <a:pt x="120092" y="49439"/>
                  </a:moveTo>
                  <a:cubicBezTo>
                    <a:pt x="119995" y="49439"/>
                    <a:pt x="119899" y="49535"/>
                    <a:pt x="119899" y="49664"/>
                  </a:cubicBezTo>
                  <a:lnTo>
                    <a:pt x="119899" y="50918"/>
                  </a:lnTo>
                  <a:cubicBezTo>
                    <a:pt x="119899" y="51046"/>
                    <a:pt x="119995" y="51143"/>
                    <a:pt x="120092" y="51143"/>
                  </a:cubicBezTo>
                  <a:cubicBezTo>
                    <a:pt x="120220" y="51143"/>
                    <a:pt x="120317" y="51046"/>
                    <a:pt x="120317" y="50918"/>
                  </a:cubicBezTo>
                  <a:lnTo>
                    <a:pt x="120317" y="49664"/>
                  </a:lnTo>
                  <a:cubicBezTo>
                    <a:pt x="120317" y="49535"/>
                    <a:pt x="120220" y="49439"/>
                    <a:pt x="120092" y="49439"/>
                  </a:cubicBezTo>
                  <a:close/>
                  <a:moveTo>
                    <a:pt x="120092" y="51978"/>
                  </a:moveTo>
                  <a:cubicBezTo>
                    <a:pt x="119995" y="51978"/>
                    <a:pt x="119899" y="52075"/>
                    <a:pt x="119899" y="52203"/>
                  </a:cubicBezTo>
                  <a:lnTo>
                    <a:pt x="119899" y="53489"/>
                  </a:lnTo>
                  <a:cubicBezTo>
                    <a:pt x="119899" y="53586"/>
                    <a:pt x="119995" y="53682"/>
                    <a:pt x="120092" y="53682"/>
                  </a:cubicBezTo>
                  <a:cubicBezTo>
                    <a:pt x="120220" y="53682"/>
                    <a:pt x="120317" y="53586"/>
                    <a:pt x="120317" y="53489"/>
                  </a:cubicBezTo>
                  <a:lnTo>
                    <a:pt x="120317" y="52203"/>
                  </a:lnTo>
                  <a:cubicBezTo>
                    <a:pt x="120317" y="52075"/>
                    <a:pt x="120220" y="51978"/>
                    <a:pt x="120092" y="51978"/>
                  </a:cubicBezTo>
                  <a:close/>
                  <a:moveTo>
                    <a:pt x="120092" y="54550"/>
                  </a:moveTo>
                  <a:cubicBezTo>
                    <a:pt x="119995" y="54550"/>
                    <a:pt x="119899" y="54646"/>
                    <a:pt x="119899" y="54743"/>
                  </a:cubicBezTo>
                  <a:lnTo>
                    <a:pt x="119899" y="56029"/>
                  </a:lnTo>
                  <a:cubicBezTo>
                    <a:pt x="119899" y="56157"/>
                    <a:pt x="119995" y="56254"/>
                    <a:pt x="120092" y="56254"/>
                  </a:cubicBezTo>
                  <a:cubicBezTo>
                    <a:pt x="120220" y="56254"/>
                    <a:pt x="120317" y="56157"/>
                    <a:pt x="120317" y="56029"/>
                  </a:cubicBezTo>
                  <a:lnTo>
                    <a:pt x="120317" y="54743"/>
                  </a:lnTo>
                  <a:cubicBezTo>
                    <a:pt x="120317" y="54646"/>
                    <a:pt x="120220" y="54550"/>
                    <a:pt x="120092" y="54550"/>
                  </a:cubicBezTo>
                  <a:close/>
                  <a:moveTo>
                    <a:pt x="120092" y="57089"/>
                  </a:moveTo>
                  <a:cubicBezTo>
                    <a:pt x="119995" y="57089"/>
                    <a:pt x="119899" y="57186"/>
                    <a:pt x="119899" y="57314"/>
                  </a:cubicBezTo>
                  <a:lnTo>
                    <a:pt x="119899" y="58568"/>
                  </a:lnTo>
                  <a:cubicBezTo>
                    <a:pt x="119899" y="58697"/>
                    <a:pt x="119995" y="58793"/>
                    <a:pt x="120092" y="58793"/>
                  </a:cubicBezTo>
                  <a:cubicBezTo>
                    <a:pt x="120220" y="58793"/>
                    <a:pt x="120317" y="58697"/>
                    <a:pt x="120317" y="58568"/>
                  </a:cubicBezTo>
                  <a:lnTo>
                    <a:pt x="120317" y="57314"/>
                  </a:lnTo>
                  <a:cubicBezTo>
                    <a:pt x="120317" y="57186"/>
                    <a:pt x="120220" y="57089"/>
                    <a:pt x="120092" y="57089"/>
                  </a:cubicBezTo>
                  <a:close/>
                  <a:moveTo>
                    <a:pt x="120092" y="59629"/>
                  </a:moveTo>
                  <a:cubicBezTo>
                    <a:pt x="119995" y="59629"/>
                    <a:pt x="119899" y="59725"/>
                    <a:pt x="119899" y="59854"/>
                  </a:cubicBezTo>
                  <a:lnTo>
                    <a:pt x="119899" y="61140"/>
                  </a:lnTo>
                  <a:cubicBezTo>
                    <a:pt x="119899" y="61236"/>
                    <a:pt x="119995" y="61332"/>
                    <a:pt x="120092" y="61332"/>
                  </a:cubicBezTo>
                  <a:cubicBezTo>
                    <a:pt x="120220" y="61332"/>
                    <a:pt x="120317" y="61236"/>
                    <a:pt x="120317" y="61140"/>
                  </a:cubicBezTo>
                  <a:lnTo>
                    <a:pt x="120317" y="59854"/>
                  </a:lnTo>
                  <a:cubicBezTo>
                    <a:pt x="120317" y="59725"/>
                    <a:pt x="120220" y="59629"/>
                    <a:pt x="120092" y="59629"/>
                  </a:cubicBezTo>
                  <a:close/>
                  <a:moveTo>
                    <a:pt x="120092" y="62200"/>
                  </a:moveTo>
                  <a:cubicBezTo>
                    <a:pt x="119995" y="62200"/>
                    <a:pt x="119899" y="62297"/>
                    <a:pt x="119899" y="62393"/>
                  </a:cubicBezTo>
                  <a:lnTo>
                    <a:pt x="119899" y="63679"/>
                  </a:lnTo>
                  <a:cubicBezTo>
                    <a:pt x="119899" y="63808"/>
                    <a:pt x="119995" y="63904"/>
                    <a:pt x="120092" y="63904"/>
                  </a:cubicBezTo>
                  <a:cubicBezTo>
                    <a:pt x="120220" y="63904"/>
                    <a:pt x="120317" y="63808"/>
                    <a:pt x="120317" y="63679"/>
                  </a:cubicBezTo>
                  <a:lnTo>
                    <a:pt x="120317" y="62393"/>
                  </a:lnTo>
                  <a:cubicBezTo>
                    <a:pt x="120317" y="62297"/>
                    <a:pt x="120220" y="62200"/>
                    <a:pt x="120092" y="62200"/>
                  </a:cubicBezTo>
                  <a:close/>
                  <a:moveTo>
                    <a:pt x="120092" y="64740"/>
                  </a:moveTo>
                  <a:cubicBezTo>
                    <a:pt x="119995" y="64740"/>
                    <a:pt x="119899" y="64836"/>
                    <a:pt x="119899" y="64965"/>
                  </a:cubicBezTo>
                  <a:lnTo>
                    <a:pt x="119899" y="66218"/>
                  </a:lnTo>
                  <a:cubicBezTo>
                    <a:pt x="119899" y="66347"/>
                    <a:pt x="119995" y="66443"/>
                    <a:pt x="120092" y="66443"/>
                  </a:cubicBezTo>
                  <a:cubicBezTo>
                    <a:pt x="120220" y="66443"/>
                    <a:pt x="120317" y="66347"/>
                    <a:pt x="120317" y="66218"/>
                  </a:cubicBezTo>
                  <a:lnTo>
                    <a:pt x="120317" y="64965"/>
                  </a:lnTo>
                  <a:cubicBezTo>
                    <a:pt x="120317" y="64836"/>
                    <a:pt x="120220" y="64740"/>
                    <a:pt x="120092" y="64740"/>
                  </a:cubicBezTo>
                  <a:close/>
                  <a:moveTo>
                    <a:pt x="120092" y="67279"/>
                  </a:moveTo>
                  <a:cubicBezTo>
                    <a:pt x="119995" y="67279"/>
                    <a:pt x="119899" y="67376"/>
                    <a:pt x="119899" y="67504"/>
                  </a:cubicBezTo>
                  <a:lnTo>
                    <a:pt x="119899" y="68790"/>
                  </a:lnTo>
                  <a:cubicBezTo>
                    <a:pt x="119899" y="68886"/>
                    <a:pt x="119995" y="68983"/>
                    <a:pt x="120092" y="68983"/>
                  </a:cubicBezTo>
                  <a:cubicBezTo>
                    <a:pt x="120220" y="68983"/>
                    <a:pt x="120317" y="68886"/>
                    <a:pt x="120317" y="68790"/>
                  </a:cubicBezTo>
                  <a:lnTo>
                    <a:pt x="120317" y="67504"/>
                  </a:lnTo>
                  <a:cubicBezTo>
                    <a:pt x="120317" y="67376"/>
                    <a:pt x="120220" y="67279"/>
                    <a:pt x="120092" y="67279"/>
                  </a:cubicBezTo>
                  <a:close/>
                  <a:moveTo>
                    <a:pt x="120092" y="69851"/>
                  </a:moveTo>
                  <a:cubicBezTo>
                    <a:pt x="119995" y="69851"/>
                    <a:pt x="119899" y="69947"/>
                    <a:pt x="119899" y="70044"/>
                  </a:cubicBezTo>
                  <a:lnTo>
                    <a:pt x="119899" y="71329"/>
                  </a:lnTo>
                  <a:cubicBezTo>
                    <a:pt x="119899" y="71458"/>
                    <a:pt x="119995" y="71554"/>
                    <a:pt x="120092" y="71554"/>
                  </a:cubicBezTo>
                  <a:cubicBezTo>
                    <a:pt x="120220" y="71554"/>
                    <a:pt x="120317" y="71458"/>
                    <a:pt x="120317" y="71329"/>
                  </a:cubicBezTo>
                  <a:lnTo>
                    <a:pt x="120317" y="70044"/>
                  </a:lnTo>
                  <a:cubicBezTo>
                    <a:pt x="120317" y="69947"/>
                    <a:pt x="120220" y="69851"/>
                    <a:pt x="120092" y="69851"/>
                  </a:cubicBezTo>
                  <a:close/>
                  <a:moveTo>
                    <a:pt x="120092" y="72390"/>
                  </a:moveTo>
                  <a:cubicBezTo>
                    <a:pt x="119995" y="72390"/>
                    <a:pt x="119899" y="72487"/>
                    <a:pt x="119899" y="72615"/>
                  </a:cubicBezTo>
                  <a:lnTo>
                    <a:pt x="119899" y="73869"/>
                  </a:lnTo>
                  <a:cubicBezTo>
                    <a:pt x="119899" y="73997"/>
                    <a:pt x="119995" y="74094"/>
                    <a:pt x="120092" y="74094"/>
                  </a:cubicBezTo>
                  <a:cubicBezTo>
                    <a:pt x="120220" y="74094"/>
                    <a:pt x="120317" y="73997"/>
                    <a:pt x="120317" y="73869"/>
                  </a:cubicBezTo>
                  <a:lnTo>
                    <a:pt x="120317" y="72615"/>
                  </a:lnTo>
                  <a:cubicBezTo>
                    <a:pt x="120317" y="72487"/>
                    <a:pt x="120220" y="72390"/>
                    <a:pt x="120092" y="72390"/>
                  </a:cubicBezTo>
                  <a:close/>
                  <a:moveTo>
                    <a:pt x="120092" y="74930"/>
                  </a:moveTo>
                  <a:cubicBezTo>
                    <a:pt x="119995" y="74930"/>
                    <a:pt x="119899" y="75026"/>
                    <a:pt x="119899" y="75155"/>
                  </a:cubicBezTo>
                  <a:lnTo>
                    <a:pt x="119899" y="76408"/>
                  </a:lnTo>
                  <a:cubicBezTo>
                    <a:pt x="119899" y="76537"/>
                    <a:pt x="119995" y="76633"/>
                    <a:pt x="120092" y="76633"/>
                  </a:cubicBezTo>
                  <a:cubicBezTo>
                    <a:pt x="120220" y="76633"/>
                    <a:pt x="120317" y="76537"/>
                    <a:pt x="120317" y="76408"/>
                  </a:cubicBezTo>
                  <a:lnTo>
                    <a:pt x="120317" y="75155"/>
                  </a:lnTo>
                  <a:cubicBezTo>
                    <a:pt x="120317" y="75026"/>
                    <a:pt x="120220" y="74930"/>
                    <a:pt x="120092" y="7493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4008475" y="962975"/>
              <a:ext cx="286100" cy="383350"/>
            </a:xfrm>
            <a:custGeom>
              <a:rect b="b" l="l" r="r" t="t"/>
              <a:pathLst>
                <a:path extrusionOk="0" h="15334" w="11444">
                  <a:moveTo>
                    <a:pt x="0" y="0"/>
                  </a:moveTo>
                  <a:lnTo>
                    <a:pt x="7683" y="15333"/>
                  </a:lnTo>
                  <a:lnTo>
                    <a:pt x="11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4002850" y="957350"/>
              <a:ext cx="297350" cy="394000"/>
            </a:xfrm>
            <a:custGeom>
              <a:rect b="b" l="l" r="r" t="t"/>
              <a:pathLst>
                <a:path extrusionOk="0" h="15760" w="11894">
                  <a:moveTo>
                    <a:pt x="11379" y="450"/>
                  </a:moveTo>
                  <a:lnTo>
                    <a:pt x="7815" y="14954"/>
                  </a:lnTo>
                  <a:lnTo>
                    <a:pt x="579" y="450"/>
                  </a:lnTo>
                  <a:close/>
                  <a:moveTo>
                    <a:pt x="225" y="0"/>
                  </a:moveTo>
                  <a:cubicBezTo>
                    <a:pt x="161" y="0"/>
                    <a:pt x="97" y="32"/>
                    <a:pt x="64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7715" y="15655"/>
                  </a:lnTo>
                  <a:cubicBezTo>
                    <a:pt x="7741" y="15707"/>
                    <a:pt x="7810" y="15760"/>
                    <a:pt x="7870" y="15760"/>
                  </a:cubicBezTo>
                  <a:cubicBezTo>
                    <a:pt x="7883" y="15760"/>
                    <a:pt x="7896" y="15757"/>
                    <a:pt x="7908" y="15751"/>
                  </a:cubicBezTo>
                  <a:cubicBezTo>
                    <a:pt x="8004" y="15751"/>
                    <a:pt x="8068" y="15687"/>
                    <a:pt x="8101" y="15590"/>
                  </a:cubicBezTo>
                  <a:lnTo>
                    <a:pt x="11861" y="257"/>
                  </a:lnTo>
                  <a:cubicBezTo>
                    <a:pt x="11894" y="225"/>
                    <a:pt x="11861" y="129"/>
                    <a:pt x="11829" y="97"/>
                  </a:cubicBezTo>
                  <a:cubicBezTo>
                    <a:pt x="11797" y="32"/>
                    <a:pt x="11733" y="0"/>
                    <a:pt x="1166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4039000" y="977425"/>
              <a:ext cx="182450" cy="368900"/>
            </a:xfrm>
            <a:custGeom>
              <a:rect b="b" l="l" r="r" t="t"/>
              <a:pathLst>
                <a:path extrusionOk="0" h="14756" w="7298">
                  <a:moveTo>
                    <a:pt x="1" y="1"/>
                  </a:moveTo>
                  <a:lnTo>
                    <a:pt x="6462" y="14755"/>
                  </a:lnTo>
                  <a:lnTo>
                    <a:pt x="729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4033375" y="971800"/>
              <a:ext cx="192900" cy="379550"/>
            </a:xfrm>
            <a:custGeom>
              <a:rect b="b" l="l" r="r" t="t"/>
              <a:pathLst>
                <a:path extrusionOk="0" h="15182" w="7716">
                  <a:moveTo>
                    <a:pt x="7297" y="451"/>
                  </a:moveTo>
                  <a:lnTo>
                    <a:pt x="6513" y="14049"/>
                  </a:lnTo>
                  <a:lnTo>
                    <a:pt x="547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65"/>
                    <a:pt x="65" y="97"/>
                  </a:cubicBezTo>
                  <a:cubicBezTo>
                    <a:pt x="33" y="162"/>
                    <a:pt x="1" y="258"/>
                    <a:pt x="33" y="322"/>
                  </a:cubicBezTo>
                  <a:lnTo>
                    <a:pt x="6494" y="15045"/>
                  </a:lnTo>
                  <a:cubicBezTo>
                    <a:pt x="6520" y="15124"/>
                    <a:pt x="6590" y="15181"/>
                    <a:pt x="6668" y="15181"/>
                  </a:cubicBezTo>
                  <a:cubicBezTo>
                    <a:pt x="6685" y="15181"/>
                    <a:pt x="6702" y="15179"/>
                    <a:pt x="6719" y="15173"/>
                  </a:cubicBezTo>
                  <a:cubicBezTo>
                    <a:pt x="6815" y="15173"/>
                    <a:pt x="6880" y="15077"/>
                    <a:pt x="6880" y="14980"/>
                  </a:cubicBezTo>
                  <a:lnTo>
                    <a:pt x="7715" y="226"/>
                  </a:lnTo>
                  <a:cubicBezTo>
                    <a:pt x="7715" y="194"/>
                    <a:pt x="7715" y="130"/>
                    <a:pt x="7651" y="65"/>
                  </a:cubicBezTo>
                  <a:cubicBezTo>
                    <a:pt x="7619" y="33"/>
                    <a:pt x="7555" y="1"/>
                    <a:pt x="752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998825" y="948500"/>
              <a:ext cx="201725" cy="397825"/>
            </a:xfrm>
            <a:custGeom>
              <a:rect b="b" l="l" r="r" t="t"/>
              <a:pathLst>
                <a:path extrusionOk="0" h="15913" w="8069">
                  <a:moveTo>
                    <a:pt x="0" y="1"/>
                  </a:moveTo>
                  <a:lnTo>
                    <a:pt x="8069" y="15912"/>
                  </a:lnTo>
                  <a:lnTo>
                    <a:pt x="726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993200" y="943675"/>
              <a:ext cx="212175" cy="407675"/>
            </a:xfrm>
            <a:custGeom>
              <a:rect b="b" l="l" r="r" t="t"/>
              <a:pathLst>
                <a:path extrusionOk="0" h="16307" w="8487">
                  <a:moveTo>
                    <a:pt x="7297" y="419"/>
                  </a:moveTo>
                  <a:lnTo>
                    <a:pt x="8022" y="15152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33" y="97"/>
                  </a:cubicBezTo>
                  <a:cubicBezTo>
                    <a:pt x="0" y="162"/>
                    <a:pt x="0" y="226"/>
                    <a:pt x="33" y="290"/>
                  </a:cubicBezTo>
                  <a:lnTo>
                    <a:pt x="8101" y="16202"/>
                  </a:lnTo>
                  <a:cubicBezTo>
                    <a:pt x="8127" y="16254"/>
                    <a:pt x="8196" y="16307"/>
                    <a:pt x="8273" y="16307"/>
                  </a:cubicBezTo>
                  <a:cubicBezTo>
                    <a:pt x="8290" y="16307"/>
                    <a:pt x="8308" y="16304"/>
                    <a:pt x="8326" y="16298"/>
                  </a:cubicBezTo>
                  <a:cubicBezTo>
                    <a:pt x="8422" y="16266"/>
                    <a:pt x="8487" y="16170"/>
                    <a:pt x="8487" y="16073"/>
                  </a:cubicBezTo>
                  <a:lnTo>
                    <a:pt x="7715" y="194"/>
                  </a:lnTo>
                  <a:cubicBezTo>
                    <a:pt x="7715" y="65"/>
                    <a:pt x="7619" y="1"/>
                    <a:pt x="749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567275" y="876975"/>
              <a:ext cx="633275" cy="469350"/>
            </a:xfrm>
            <a:custGeom>
              <a:rect b="b" l="l" r="r" t="t"/>
              <a:pathLst>
                <a:path extrusionOk="0" h="18774" w="25331">
                  <a:moveTo>
                    <a:pt x="1" y="1"/>
                  </a:moveTo>
                  <a:lnTo>
                    <a:pt x="4630" y="18773"/>
                  </a:lnTo>
                  <a:lnTo>
                    <a:pt x="25331" y="18773"/>
                  </a:lnTo>
                  <a:lnTo>
                    <a:pt x="22052" y="2155"/>
                  </a:lnTo>
                  <a:lnTo>
                    <a:pt x="11734" y="2155"/>
                  </a:lnTo>
                  <a:lnTo>
                    <a:pt x="98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561650" y="872175"/>
              <a:ext cx="643725" cy="478975"/>
            </a:xfrm>
            <a:custGeom>
              <a:rect b="b" l="l" r="r" t="t"/>
              <a:pathLst>
                <a:path extrusionOk="0" h="19159" w="25749">
                  <a:moveTo>
                    <a:pt x="9998" y="418"/>
                  </a:moveTo>
                  <a:lnTo>
                    <a:pt x="11798" y="2475"/>
                  </a:lnTo>
                  <a:cubicBezTo>
                    <a:pt x="11830" y="2507"/>
                    <a:pt x="11894" y="2539"/>
                    <a:pt x="11959" y="2539"/>
                  </a:cubicBezTo>
                  <a:lnTo>
                    <a:pt x="22084" y="2539"/>
                  </a:lnTo>
                  <a:lnTo>
                    <a:pt x="25299" y="18740"/>
                  </a:lnTo>
                  <a:lnTo>
                    <a:pt x="5015" y="18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33" y="64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4630" y="18997"/>
                  </a:lnTo>
                  <a:cubicBezTo>
                    <a:pt x="4662" y="19094"/>
                    <a:pt x="4758" y="19158"/>
                    <a:pt x="4855" y="19158"/>
                  </a:cubicBezTo>
                  <a:lnTo>
                    <a:pt x="25556" y="19158"/>
                  </a:lnTo>
                  <a:cubicBezTo>
                    <a:pt x="25620" y="19158"/>
                    <a:pt x="25652" y="19126"/>
                    <a:pt x="25716" y="19094"/>
                  </a:cubicBezTo>
                  <a:cubicBezTo>
                    <a:pt x="25749" y="19030"/>
                    <a:pt x="25749" y="18965"/>
                    <a:pt x="25749" y="18901"/>
                  </a:cubicBezTo>
                  <a:lnTo>
                    <a:pt x="22470" y="2282"/>
                  </a:lnTo>
                  <a:cubicBezTo>
                    <a:pt x="22438" y="2186"/>
                    <a:pt x="22373" y="2122"/>
                    <a:pt x="22277" y="2122"/>
                  </a:cubicBezTo>
                  <a:lnTo>
                    <a:pt x="12063" y="2122"/>
                  </a:lnTo>
                  <a:lnTo>
                    <a:pt x="10255" y="64"/>
                  </a:lnTo>
                  <a:cubicBezTo>
                    <a:pt x="10191" y="32"/>
                    <a:pt x="10159" y="0"/>
                    <a:pt x="1009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4486625" y="1409775"/>
              <a:ext cx="694325" cy="411475"/>
            </a:xfrm>
            <a:custGeom>
              <a:rect b="b" l="l" r="r" t="t"/>
              <a:pathLst>
                <a:path extrusionOk="0" h="16459" w="27773">
                  <a:moveTo>
                    <a:pt x="1961" y="1"/>
                  </a:moveTo>
                  <a:cubicBezTo>
                    <a:pt x="868" y="1"/>
                    <a:pt x="0" y="901"/>
                    <a:pt x="0" y="1994"/>
                  </a:cubicBezTo>
                  <a:lnTo>
                    <a:pt x="0" y="14498"/>
                  </a:lnTo>
                  <a:cubicBezTo>
                    <a:pt x="0" y="15591"/>
                    <a:pt x="868" y="16459"/>
                    <a:pt x="1961" y="16459"/>
                  </a:cubicBezTo>
                  <a:lnTo>
                    <a:pt x="25812" y="16459"/>
                  </a:lnTo>
                  <a:cubicBezTo>
                    <a:pt x="26873" y="16459"/>
                    <a:pt x="27773" y="15591"/>
                    <a:pt x="27773" y="14498"/>
                  </a:cubicBezTo>
                  <a:lnTo>
                    <a:pt x="27773" y="1994"/>
                  </a:lnTo>
                  <a:cubicBezTo>
                    <a:pt x="27773" y="901"/>
                    <a:pt x="26873" y="1"/>
                    <a:pt x="2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481000" y="1404950"/>
              <a:ext cx="704775" cy="421125"/>
            </a:xfrm>
            <a:custGeom>
              <a:rect b="b" l="l" r="r" t="t"/>
              <a:pathLst>
                <a:path extrusionOk="0" h="16845" w="28191">
                  <a:moveTo>
                    <a:pt x="26037" y="419"/>
                  </a:moveTo>
                  <a:cubicBezTo>
                    <a:pt x="27001" y="419"/>
                    <a:pt x="27773" y="1190"/>
                    <a:pt x="27773" y="2187"/>
                  </a:cubicBezTo>
                  <a:lnTo>
                    <a:pt x="27773" y="14691"/>
                  </a:lnTo>
                  <a:cubicBezTo>
                    <a:pt x="27773" y="15655"/>
                    <a:pt x="27001" y="16427"/>
                    <a:pt x="26037" y="16427"/>
                  </a:cubicBezTo>
                  <a:lnTo>
                    <a:pt x="2186" y="16427"/>
                  </a:lnTo>
                  <a:cubicBezTo>
                    <a:pt x="1222" y="16427"/>
                    <a:pt x="418" y="15655"/>
                    <a:pt x="418" y="14691"/>
                  </a:cubicBezTo>
                  <a:lnTo>
                    <a:pt x="418" y="2187"/>
                  </a:lnTo>
                  <a:cubicBezTo>
                    <a:pt x="418" y="1190"/>
                    <a:pt x="1222" y="419"/>
                    <a:pt x="2186" y="419"/>
                  </a:cubicBezTo>
                  <a:close/>
                  <a:moveTo>
                    <a:pt x="2186" y="1"/>
                  </a:moveTo>
                  <a:cubicBezTo>
                    <a:pt x="964" y="1"/>
                    <a:pt x="0" y="965"/>
                    <a:pt x="0" y="2187"/>
                  </a:cubicBezTo>
                  <a:lnTo>
                    <a:pt x="0" y="14691"/>
                  </a:lnTo>
                  <a:cubicBezTo>
                    <a:pt x="0" y="15880"/>
                    <a:pt x="964" y="16845"/>
                    <a:pt x="2186" y="16845"/>
                  </a:cubicBezTo>
                  <a:lnTo>
                    <a:pt x="26037" y="16845"/>
                  </a:lnTo>
                  <a:cubicBezTo>
                    <a:pt x="27226" y="16845"/>
                    <a:pt x="28191" y="15880"/>
                    <a:pt x="28191" y="14691"/>
                  </a:cubicBezTo>
                  <a:lnTo>
                    <a:pt x="28191" y="2187"/>
                  </a:lnTo>
                  <a:cubicBezTo>
                    <a:pt x="28191" y="965"/>
                    <a:pt x="27226" y="1"/>
                    <a:pt x="260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486625" y="1487725"/>
              <a:ext cx="694325" cy="149500"/>
            </a:xfrm>
            <a:custGeom>
              <a:rect b="b" l="l" r="r" t="t"/>
              <a:pathLst>
                <a:path extrusionOk="0" h="5980" w="27773">
                  <a:moveTo>
                    <a:pt x="0" y="1"/>
                  </a:moveTo>
                  <a:lnTo>
                    <a:pt x="0" y="5980"/>
                  </a:lnTo>
                  <a:lnTo>
                    <a:pt x="27773" y="5980"/>
                  </a:lnTo>
                  <a:lnTo>
                    <a:pt x="27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4481000" y="1482900"/>
              <a:ext cx="704775" cy="159150"/>
            </a:xfrm>
            <a:custGeom>
              <a:rect b="b" l="l" r="r" t="t"/>
              <a:pathLst>
                <a:path extrusionOk="0" h="6366" w="28191">
                  <a:moveTo>
                    <a:pt x="27773" y="419"/>
                  </a:moveTo>
                  <a:lnTo>
                    <a:pt x="27773" y="5948"/>
                  </a:lnTo>
                  <a:lnTo>
                    <a:pt x="418" y="5948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6" y="33"/>
                    <a:pt x="64" y="65"/>
                  </a:cubicBezTo>
                  <a:cubicBezTo>
                    <a:pt x="32" y="97"/>
                    <a:pt x="0" y="162"/>
                    <a:pt x="0" y="194"/>
                  </a:cubicBezTo>
                  <a:lnTo>
                    <a:pt x="0" y="6173"/>
                  </a:lnTo>
                  <a:cubicBezTo>
                    <a:pt x="0" y="6205"/>
                    <a:pt x="32" y="6269"/>
                    <a:pt x="64" y="6301"/>
                  </a:cubicBezTo>
                  <a:cubicBezTo>
                    <a:pt x="96" y="6365"/>
                    <a:pt x="161" y="6365"/>
                    <a:pt x="225" y="6365"/>
                  </a:cubicBezTo>
                  <a:lnTo>
                    <a:pt x="27998" y="6365"/>
                  </a:lnTo>
                  <a:cubicBezTo>
                    <a:pt x="28030" y="6365"/>
                    <a:pt x="28094" y="6365"/>
                    <a:pt x="28126" y="6301"/>
                  </a:cubicBezTo>
                  <a:cubicBezTo>
                    <a:pt x="28191" y="6269"/>
                    <a:pt x="28191" y="6205"/>
                    <a:pt x="28191" y="6173"/>
                  </a:cubicBezTo>
                  <a:lnTo>
                    <a:pt x="28191" y="194"/>
                  </a:lnTo>
                  <a:cubicBezTo>
                    <a:pt x="28191" y="162"/>
                    <a:pt x="28191" y="97"/>
                    <a:pt x="28126" y="65"/>
                  </a:cubicBezTo>
                  <a:cubicBezTo>
                    <a:pt x="28094" y="33"/>
                    <a:pt x="28030" y="1"/>
                    <a:pt x="2799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4976025" y="1726400"/>
              <a:ext cx="57875" cy="57900"/>
            </a:xfrm>
            <a:custGeom>
              <a:rect b="b" l="l" r="r" t="t"/>
              <a:pathLst>
                <a:path extrusionOk="0" h="2316" w="2315">
                  <a:moveTo>
                    <a:pt x="1157" y="1"/>
                  </a:moveTo>
                  <a:cubicBezTo>
                    <a:pt x="514" y="1"/>
                    <a:pt x="0" y="515"/>
                    <a:pt x="0" y="1158"/>
                  </a:cubicBezTo>
                  <a:cubicBezTo>
                    <a:pt x="0" y="1801"/>
                    <a:pt x="514" y="2315"/>
                    <a:pt x="1157" y="2315"/>
                  </a:cubicBezTo>
                  <a:cubicBezTo>
                    <a:pt x="1800" y="2315"/>
                    <a:pt x="2314" y="1801"/>
                    <a:pt x="2314" y="1158"/>
                  </a:cubicBezTo>
                  <a:cubicBezTo>
                    <a:pt x="2314" y="515"/>
                    <a:pt x="1800" y="1"/>
                    <a:pt x="1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970375" y="1720775"/>
              <a:ext cx="69150" cy="69150"/>
            </a:xfrm>
            <a:custGeom>
              <a:rect b="b" l="l" r="r" t="t"/>
              <a:pathLst>
                <a:path extrusionOk="0" h="2766" w="2766">
                  <a:moveTo>
                    <a:pt x="1383" y="451"/>
                  </a:moveTo>
                  <a:cubicBezTo>
                    <a:pt x="1898" y="451"/>
                    <a:pt x="2348" y="869"/>
                    <a:pt x="2348" y="1383"/>
                  </a:cubicBezTo>
                  <a:cubicBezTo>
                    <a:pt x="2348" y="1929"/>
                    <a:pt x="1898" y="2347"/>
                    <a:pt x="1383" y="2347"/>
                  </a:cubicBezTo>
                  <a:cubicBezTo>
                    <a:pt x="869" y="2347"/>
                    <a:pt x="451" y="1929"/>
                    <a:pt x="451" y="1383"/>
                  </a:cubicBezTo>
                  <a:cubicBezTo>
                    <a:pt x="451" y="869"/>
                    <a:pt x="869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44" y="1"/>
                    <a:pt x="1" y="643"/>
                    <a:pt x="1" y="1383"/>
                  </a:cubicBezTo>
                  <a:cubicBezTo>
                    <a:pt x="1" y="2154"/>
                    <a:pt x="644" y="2765"/>
                    <a:pt x="1383" y="2765"/>
                  </a:cubicBezTo>
                  <a:cubicBezTo>
                    <a:pt x="2155" y="2765"/>
                    <a:pt x="2765" y="2154"/>
                    <a:pt x="2765" y="1383"/>
                  </a:cubicBezTo>
                  <a:cubicBezTo>
                    <a:pt x="2765" y="643"/>
                    <a:pt x="2155" y="1"/>
                    <a:pt x="13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5056375" y="1726400"/>
              <a:ext cx="58675" cy="57900"/>
            </a:xfrm>
            <a:custGeom>
              <a:rect b="b" l="l" r="r" t="t"/>
              <a:pathLst>
                <a:path extrusionOk="0" h="2316" w="2347">
                  <a:moveTo>
                    <a:pt x="1190" y="1"/>
                  </a:moveTo>
                  <a:cubicBezTo>
                    <a:pt x="547" y="1"/>
                    <a:pt x="0" y="515"/>
                    <a:pt x="0" y="1158"/>
                  </a:cubicBezTo>
                  <a:cubicBezTo>
                    <a:pt x="0" y="1801"/>
                    <a:pt x="547" y="2315"/>
                    <a:pt x="1190" y="2315"/>
                  </a:cubicBezTo>
                  <a:cubicBezTo>
                    <a:pt x="1801" y="2315"/>
                    <a:pt x="2347" y="1801"/>
                    <a:pt x="2347" y="1158"/>
                  </a:cubicBezTo>
                  <a:cubicBezTo>
                    <a:pt x="2347" y="515"/>
                    <a:pt x="1801" y="1"/>
                    <a:pt x="1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5051550" y="1720775"/>
              <a:ext cx="68325" cy="69150"/>
            </a:xfrm>
            <a:custGeom>
              <a:rect b="b" l="l" r="r" t="t"/>
              <a:pathLst>
                <a:path extrusionOk="0" h="2766" w="2733">
                  <a:moveTo>
                    <a:pt x="1383" y="451"/>
                  </a:moveTo>
                  <a:cubicBezTo>
                    <a:pt x="1897" y="451"/>
                    <a:pt x="2315" y="869"/>
                    <a:pt x="2315" y="1383"/>
                  </a:cubicBezTo>
                  <a:cubicBezTo>
                    <a:pt x="2315" y="1929"/>
                    <a:pt x="1897" y="2347"/>
                    <a:pt x="1383" y="2347"/>
                  </a:cubicBezTo>
                  <a:cubicBezTo>
                    <a:pt x="836" y="2347"/>
                    <a:pt x="418" y="1929"/>
                    <a:pt x="418" y="1383"/>
                  </a:cubicBezTo>
                  <a:cubicBezTo>
                    <a:pt x="418" y="869"/>
                    <a:pt x="836" y="451"/>
                    <a:pt x="1383" y="451"/>
                  </a:cubicBezTo>
                  <a:close/>
                  <a:moveTo>
                    <a:pt x="1383" y="1"/>
                  </a:moveTo>
                  <a:cubicBezTo>
                    <a:pt x="611" y="1"/>
                    <a:pt x="1" y="643"/>
                    <a:pt x="1" y="1383"/>
                  </a:cubicBezTo>
                  <a:cubicBezTo>
                    <a:pt x="1" y="2154"/>
                    <a:pt x="611" y="2765"/>
                    <a:pt x="1383" y="2765"/>
                  </a:cubicBezTo>
                  <a:cubicBezTo>
                    <a:pt x="2122" y="2765"/>
                    <a:pt x="2733" y="2154"/>
                    <a:pt x="2733" y="1383"/>
                  </a:cubicBezTo>
                  <a:cubicBezTo>
                    <a:pt x="2733" y="643"/>
                    <a:pt x="2122" y="1"/>
                    <a:pt x="13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2203550" y="1434700"/>
              <a:ext cx="830975" cy="432350"/>
            </a:xfrm>
            <a:custGeom>
              <a:rect b="b" l="l" r="r" t="t"/>
              <a:pathLst>
                <a:path extrusionOk="0" h="17294" w="33239">
                  <a:moveTo>
                    <a:pt x="1" y="0"/>
                  </a:moveTo>
                  <a:lnTo>
                    <a:pt x="1" y="17294"/>
                  </a:lnTo>
                  <a:lnTo>
                    <a:pt x="33238" y="1729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198750" y="1429075"/>
              <a:ext cx="841400" cy="443600"/>
            </a:xfrm>
            <a:custGeom>
              <a:rect b="b" l="l" r="r" t="t"/>
              <a:pathLst>
                <a:path extrusionOk="0" h="17744" w="33656">
                  <a:moveTo>
                    <a:pt x="33205" y="418"/>
                  </a:moveTo>
                  <a:lnTo>
                    <a:pt x="33205" y="17326"/>
                  </a:lnTo>
                  <a:lnTo>
                    <a:pt x="418" y="17326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17519"/>
                  </a:lnTo>
                  <a:cubicBezTo>
                    <a:pt x="0" y="17583"/>
                    <a:pt x="0" y="17647"/>
                    <a:pt x="64" y="17680"/>
                  </a:cubicBezTo>
                  <a:cubicBezTo>
                    <a:pt x="96" y="17712"/>
                    <a:pt x="161" y="17744"/>
                    <a:pt x="193" y="17744"/>
                  </a:cubicBezTo>
                  <a:lnTo>
                    <a:pt x="33430" y="17744"/>
                  </a:lnTo>
                  <a:cubicBezTo>
                    <a:pt x="33494" y="17744"/>
                    <a:pt x="33527" y="17712"/>
                    <a:pt x="33591" y="17680"/>
                  </a:cubicBezTo>
                  <a:cubicBezTo>
                    <a:pt x="33623" y="17647"/>
                    <a:pt x="33655" y="17583"/>
                    <a:pt x="33655" y="1751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2203550" y="1434700"/>
              <a:ext cx="830975" cy="76350"/>
            </a:xfrm>
            <a:custGeom>
              <a:rect b="b" l="l" r="r" t="t"/>
              <a:pathLst>
                <a:path extrusionOk="0" h="3054" w="33239">
                  <a:moveTo>
                    <a:pt x="1" y="0"/>
                  </a:moveTo>
                  <a:lnTo>
                    <a:pt x="1" y="3054"/>
                  </a:lnTo>
                  <a:lnTo>
                    <a:pt x="33238" y="3054"/>
                  </a:lnTo>
                  <a:lnTo>
                    <a:pt x="3323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2198750" y="1429075"/>
              <a:ext cx="841400" cy="87600"/>
            </a:xfrm>
            <a:custGeom>
              <a:rect b="b" l="l" r="r" t="t"/>
              <a:pathLst>
                <a:path extrusionOk="0" h="3504" w="33656">
                  <a:moveTo>
                    <a:pt x="33205" y="418"/>
                  </a:moveTo>
                  <a:lnTo>
                    <a:pt x="33205" y="3054"/>
                  </a:lnTo>
                  <a:lnTo>
                    <a:pt x="418" y="3054"/>
                  </a:ln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6" y="32"/>
                    <a:pt x="64" y="64"/>
                  </a:cubicBezTo>
                  <a:cubicBezTo>
                    <a:pt x="0" y="97"/>
                    <a:pt x="0" y="161"/>
                    <a:pt x="0" y="225"/>
                  </a:cubicBezTo>
                  <a:lnTo>
                    <a:pt x="0" y="3279"/>
                  </a:lnTo>
                  <a:cubicBezTo>
                    <a:pt x="0" y="3343"/>
                    <a:pt x="0" y="3407"/>
                    <a:pt x="64" y="3440"/>
                  </a:cubicBezTo>
                  <a:cubicBezTo>
                    <a:pt x="96" y="3472"/>
                    <a:pt x="161" y="3504"/>
                    <a:pt x="193" y="3504"/>
                  </a:cubicBezTo>
                  <a:lnTo>
                    <a:pt x="33430" y="3504"/>
                  </a:lnTo>
                  <a:cubicBezTo>
                    <a:pt x="33494" y="3504"/>
                    <a:pt x="33527" y="3472"/>
                    <a:pt x="33591" y="3440"/>
                  </a:cubicBezTo>
                  <a:cubicBezTo>
                    <a:pt x="33623" y="3407"/>
                    <a:pt x="33655" y="3343"/>
                    <a:pt x="33655" y="3279"/>
                  </a:cubicBezTo>
                  <a:lnTo>
                    <a:pt x="33655" y="225"/>
                  </a:lnTo>
                  <a:cubicBezTo>
                    <a:pt x="33655" y="161"/>
                    <a:pt x="33623" y="97"/>
                    <a:pt x="33591" y="64"/>
                  </a:cubicBezTo>
                  <a:cubicBezTo>
                    <a:pt x="33527" y="32"/>
                    <a:pt x="33494" y="0"/>
                    <a:pt x="334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2328925" y="1603450"/>
              <a:ext cx="580225" cy="123775"/>
            </a:xfrm>
            <a:custGeom>
              <a:rect b="b" l="l" r="r" t="t"/>
              <a:pathLst>
                <a:path extrusionOk="0" h="4951" w="23209">
                  <a:moveTo>
                    <a:pt x="0" y="1"/>
                  </a:moveTo>
                  <a:lnTo>
                    <a:pt x="0" y="4951"/>
                  </a:lnTo>
                  <a:lnTo>
                    <a:pt x="23209" y="4951"/>
                  </a:lnTo>
                  <a:lnTo>
                    <a:pt x="2320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323300" y="1597825"/>
              <a:ext cx="591475" cy="135025"/>
            </a:xfrm>
            <a:custGeom>
              <a:rect b="b" l="l" r="r" t="t"/>
              <a:pathLst>
                <a:path extrusionOk="0" h="5401" w="23659">
                  <a:moveTo>
                    <a:pt x="23241" y="418"/>
                  </a:moveTo>
                  <a:lnTo>
                    <a:pt x="23241" y="4983"/>
                  </a:lnTo>
                  <a:lnTo>
                    <a:pt x="418" y="4983"/>
                  </a:lnTo>
                  <a:lnTo>
                    <a:pt x="418" y="418"/>
                  </a:lnTo>
                  <a:close/>
                  <a:moveTo>
                    <a:pt x="225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33" y="97"/>
                    <a:pt x="0" y="161"/>
                    <a:pt x="0" y="226"/>
                  </a:cubicBezTo>
                  <a:lnTo>
                    <a:pt x="0" y="5176"/>
                  </a:lnTo>
                  <a:cubicBezTo>
                    <a:pt x="0" y="5240"/>
                    <a:pt x="33" y="5304"/>
                    <a:pt x="65" y="5336"/>
                  </a:cubicBezTo>
                  <a:cubicBezTo>
                    <a:pt x="97" y="5369"/>
                    <a:pt x="161" y="5401"/>
                    <a:pt x="225" y="5401"/>
                  </a:cubicBezTo>
                  <a:lnTo>
                    <a:pt x="23434" y="5401"/>
                  </a:lnTo>
                  <a:cubicBezTo>
                    <a:pt x="23498" y="5401"/>
                    <a:pt x="23562" y="5369"/>
                    <a:pt x="23594" y="5336"/>
                  </a:cubicBezTo>
                  <a:cubicBezTo>
                    <a:pt x="23627" y="5304"/>
                    <a:pt x="23659" y="5240"/>
                    <a:pt x="23659" y="5176"/>
                  </a:cubicBezTo>
                  <a:lnTo>
                    <a:pt x="23659" y="226"/>
                  </a:lnTo>
                  <a:cubicBezTo>
                    <a:pt x="23659" y="161"/>
                    <a:pt x="23627" y="97"/>
                    <a:pt x="23594" y="65"/>
                  </a:cubicBezTo>
                  <a:cubicBezTo>
                    <a:pt x="23562" y="33"/>
                    <a:pt x="23498" y="0"/>
                    <a:pt x="2343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2357050" y="1644425"/>
              <a:ext cx="45825" cy="46650"/>
            </a:xfrm>
            <a:custGeom>
              <a:rect b="b" l="l" r="r" t="t"/>
              <a:pathLst>
                <a:path extrusionOk="0" h="1866" w="1833">
                  <a:moveTo>
                    <a:pt x="708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3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33" y="1255"/>
                  </a:lnTo>
                  <a:lnTo>
                    <a:pt x="1190" y="933"/>
                  </a:lnTo>
                  <a:lnTo>
                    <a:pt x="1833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2417325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707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2476775" y="1644425"/>
              <a:ext cx="45050" cy="46650"/>
            </a:xfrm>
            <a:custGeom>
              <a:rect b="b" l="l" r="r" t="t"/>
              <a:pathLst>
                <a:path extrusionOk="0" h="1866" w="1802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2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2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2537050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12" y="933"/>
                  </a:lnTo>
                  <a:lnTo>
                    <a:pt x="1" y="1222"/>
                  </a:lnTo>
                  <a:lnTo>
                    <a:pt x="194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4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596525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708" y="1"/>
                  </a:moveTo>
                  <a:lnTo>
                    <a:pt x="772" y="708"/>
                  </a:lnTo>
                  <a:lnTo>
                    <a:pt x="772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656000" y="1644425"/>
              <a:ext cx="45825" cy="46650"/>
            </a:xfrm>
            <a:custGeom>
              <a:rect b="b" l="l" r="r" t="t"/>
              <a:pathLst>
                <a:path extrusionOk="0" h="1866" w="1833">
                  <a:moveTo>
                    <a:pt x="707" y="1"/>
                  </a:moveTo>
                  <a:lnTo>
                    <a:pt x="804" y="708"/>
                  </a:lnTo>
                  <a:lnTo>
                    <a:pt x="225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32" y="1222"/>
                  </a:lnTo>
                  <a:lnTo>
                    <a:pt x="225" y="1576"/>
                  </a:lnTo>
                  <a:lnTo>
                    <a:pt x="804" y="1158"/>
                  </a:lnTo>
                  <a:lnTo>
                    <a:pt x="707" y="1865"/>
                  </a:lnTo>
                  <a:lnTo>
                    <a:pt x="1125" y="1865"/>
                  </a:lnTo>
                  <a:lnTo>
                    <a:pt x="1061" y="1158"/>
                  </a:lnTo>
                  <a:lnTo>
                    <a:pt x="1607" y="1608"/>
                  </a:lnTo>
                  <a:lnTo>
                    <a:pt x="1832" y="1255"/>
                  </a:lnTo>
                  <a:lnTo>
                    <a:pt x="1190" y="933"/>
                  </a:lnTo>
                  <a:lnTo>
                    <a:pt x="1832" y="612"/>
                  </a:lnTo>
                  <a:lnTo>
                    <a:pt x="1607" y="258"/>
                  </a:lnTo>
                  <a:lnTo>
                    <a:pt x="1061" y="676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2716275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707" y="1"/>
                  </a:moveTo>
                  <a:lnTo>
                    <a:pt x="771" y="708"/>
                  </a:lnTo>
                  <a:lnTo>
                    <a:pt x="193" y="290"/>
                  </a:lnTo>
                  <a:lnTo>
                    <a:pt x="0" y="612"/>
                  </a:lnTo>
                  <a:lnTo>
                    <a:pt x="643" y="933"/>
                  </a:lnTo>
                  <a:lnTo>
                    <a:pt x="0" y="1222"/>
                  </a:lnTo>
                  <a:lnTo>
                    <a:pt x="193" y="1576"/>
                  </a:lnTo>
                  <a:lnTo>
                    <a:pt x="771" y="1158"/>
                  </a:lnTo>
                  <a:lnTo>
                    <a:pt x="707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7" y="1608"/>
                  </a:lnTo>
                  <a:lnTo>
                    <a:pt x="1800" y="1255"/>
                  </a:lnTo>
                  <a:lnTo>
                    <a:pt x="1157" y="933"/>
                  </a:lnTo>
                  <a:lnTo>
                    <a:pt x="1800" y="612"/>
                  </a:lnTo>
                  <a:lnTo>
                    <a:pt x="1607" y="258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775725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708" y="1"/>
                  </a:moveTo>
                  <a:lnTo>
                    <a:pt x="772" y="708"/>
                  </a:lnTo>
                  <a:lnTo>
                    <a:pt x="194" y="290"/>
                  </a:lnTo>
                  <a:lnTo>
                    <a:pt x="1" y="612"/>
                  </a:lnTo>
                  <a:lnTo>
                    <a:pt x="644" y="933"/>
                  </a:lnTo>
                  <a:lnTo>
                    <a:pt x="33" y="1222"/>
                  </a:lnTo>
                  <a:lnTo>
                    <a:pt x="226" y="1576"/>
                  </a:lnTo>
                  <a:lnTo>
                    <a:pt x="772" y="1158"/>
                  </a:lnTo>
                  <a:lnTo>
                    <a:pt x="708" y="1865"/>
                  </a:lnTo>
                  <a:lnTo>
                    <a:pt x="1126" y="1865"/>
                  </a:lnTo>
                  <a:lnTo>
                    <a:pt x="1061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90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61" y="676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836000" y="1644425"/>
              <a:ext cx="45025" cy="46650"/>
            </a:xfrm>
            <a:custGeom>
              <a:rect b="b" l="l" r="r" t="t"/>
              <a:pathLst>
                <a:path extrusionOk="0" h="1866" w="1801">
                  <a:moveTo>
                    <a:pt x="676" y="1"/>
                  </a:moveTo>
                  <a:lnTo>
                    <a:pt x="772" y="708"/>
                  </a:lnTo>
                  <a:lnTo>
                    <a:pt x="193" y="290"/>
                  </a:lnTo>
                  <a:lnTo>
                    <a:pt x="1" y="612"/>
                  </a:lnTo>
                  <a:lnTo>
                    <a:pt x="611" y="933"/>
                  </a:lnTo>
                  <a:lnTo>
                    <a:pt x="1" y="1222"/>
                  </a:lnTo>
                  <a:lnTo>
                    <a:pt x="193" y="1576"/>
                  </a:lnTo>
                  <a:lnTo>
                    <a:pt x="772" y="1158"/>
                  </a:lnTo>
                  <a:lnTo>
                    <a:pt x="676" y="1865"/>
                  </a:lnTo>
                  <a:lnTo>
                    <a:pt x="1093" y="1865"/>
                  </a:lnTo>
                  <a:lnTo>
                    <a:pt x="1029" y="1158"/>
                  </a:lnTo>
                  <a:lnTo>
                    <a:pt x="1608" y="1608"/>
                  </a:lnTo>
                  <a:lnTo>
                    <a:pt x="1801" y="1255"/>
                  </a:lnTo>
                  <a:lnTo>
                    <a:pt x="1158" y="933"/>
                  </a:lnTo>
                  <a:lnTo>
                    <a:pt x="1801" y="612"/>
                  </a:lnTo>
                  <a:lnTo>
                    <a:pt x="1608" y="258"/>
                  </a:lnTo>
                  <a:lnTo>
                    <a:pt x="1029" y="676"/>
                  </a:lnTo>
                  <a:lnTo>
                    <a:pt x="1029" y="676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166275" y="1069850"/>
              <a:ext cx="190500" cy="167175"/>
            </a:xfrm>
            <a:custGeom>
              <a:rect b="b" l="l" r="r" t="t"/>
              <a:pathLst>
                <a:path extrusionOk="0" h="6687" w="7620">
                  <a:moveTo>
                    <a:pt x="1" y="1"/>
                  </a:moveTo>
                  <a:lnTo>
                    <a:pt x="1" y="6687"/>
                  </a:lnTo>
                  <a:lnTo>
                    <a:pt x="7619" y="33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5470225" y="2407075"/>
              <a:ext cx="341575" cy="341550"/>
            </a:xfrm>
            <a:custGeom>
              <a:rect b="b" l="l" r="r" t="t"/>
              <a:pathLst>
                <a:path extrusionOk="0" h="13662" w="13663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608"/>
                    <a:pt x="3055" y="13661"/>
                    <a:pt x="6815" y="13661"/>
                  </a:cubicBezTo>
                  <a:cubicBezTo>
                    <a:pt x="10608" y="13661"/>
                    <a:pt x="13662" y="10608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5464600" y="2401425"/>
              <a:ext cx="352025" cy="352025"/>
            </a:xfrm>
            <a:custGeom>
              <a:rect b="b" l="l" r="r" t="t"/>
              <a:pathLst>
                <a:path extrusionOk="0" h="14081" w="14081">
                  <a:moveTo>
                    <a:pt x="7040" y="451"/>
                  </a:moveTo>
                  <a:cubicBezTo>
                    <a:pt x="8873" y="451"/>
                    <a:pt x="10544" y="1190"/>
                    <a:pt x="11733" y="2380"/>
                  </a:cubicBezTo>
                  <a:cubicBezTo>
                    <a:pt x="12923" y="3569"/>
                    <a:pt x="13662" y="5241"/>
                    <a:pt x="13662" y="7041"/>
                  </a:cubicBezTo>
                  <a:cubicBezTo>
                    <a:pt x="13662" y="8873"/>
                    <a:pt x="12923" y="10544"/>
                    <a:pt x="11733" y="11734"/>
                  </a:cubicBezTo>
                  <a:cubicBezTo>
                    <a:pt x="10544" y="12923"/>
                    <a:pt x="8873" y="13662"/>
                    <a:pt x="7040" y="13662"/>
                  </a:cubicBezTo>
                  <a:cubicBezTo>
                    <a:pt x="5240" y="13662"/>
                    <a:pt x="3569" y="12923"/>
                    <a:pt x="2379" y="11734"/>
                  </a:cubicBezTo>
                  <a:cubicBezTo>
                    <a:pt x="1190" y="10544"/>
                    <a:pt x="451" y="8873"/>
                    <a:pt x="451" y="7041"/>
                  </a:cubicBezTo>
                  <a:cubicBezTo>
                    <a:pt x="451" y="5241"/>
                    <a:pt x="1190" y="3569"/>
                    <a:pt x="2379" y="2380"/>
                  </a:cubicBezTo>
                  <a:cubicBezTo>
                    <a:pt x="3569" y="1190"/>
                    <a:pt x="5240" y="451"/>
                    <a:pt x="7040" y="451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41"/>
                  </a:cubicBezTo>
                  <a:cubicBezTo>
                    <a:pt x="1" y="10930"/>
                    <a:pt x="3183" y="14080"/>
                    <a:pt x="7040" y="14080"/>
                  </a:cubicBezTo>
                  <a:cubicBezTo>
                    <a:pt x="10930" y="14080"/>
                    <a:pt x="14080" y="10930"/>
                    <a:pt x="14080" y="7041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5514425" y="2451250"/>
              <a:ext cx="253175" cy="253175"/>
            </a:xfrm>
            <a:custGeom>
              <a:rect b="b" l="l" r="r" t="t"/>
              <a:pathLst>
                <a:path extrusionOk="0" h="10127" w="10127">
                  <a:moveTo>
                    <a:pt x="5047" y="1"/>
                  </a:moveTo>
                  <a:cubicBezTo>
                    <a:pt x="2251" y="1"/>
                    <a:pt x="1" y="2251"/>
                    <a:pt x="1" y="5048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8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508800" y="2445625"/>
              <a:ext cx="264425" cy="264425"/>
            </a:xfrm>
            <a:custGeom>
              <a:rect b="b" l="l" r="r" t="t"/>
              <a:pathLst>
                <a:path extrusionOk="0" h="10577" w="10577">
                  <a:moveTo>
                    <a:pt x="5272" y="419"/>
                  </a:moveTo>
                  <a:cubicBezTo>
                    <a:pt x="6622" y="419"/>
                    <a:pt x="7844" y="965"/>
                    <a:pt x="8712" y="1865"/>
                  </a:cubicBezTo>
                  <a:cubicBezTo>
                    <a:pt x="9612" y="2733"/>
                    <a:pt x="10158" y="3955"/>
                    <a:pt x="10158" y="5273"/>
                  </a:cubicBezTo>
                  <a:cubicBezTo>
                    <a:pt x="10158" y="6623"/>
                    <a:pt x="9612" y="7844"/>
                    <a:pt x="8712" y="8712"/>
                  </a:cubicBezTo>
                  <a:cubicBezTo>
                    <a:pt x="7844" y="9612"/>
                    <a:pt x="6622" y="10159"/>
                    <a:pt x="5272" y="10159"/>
                  </a:cubicBezTo>
                  <a:cubicBezTo>
                    <a:pt x="3954" y="10159"/>
                    <a:pt x="2733" y="9612"/>
                    <a:pt x="1865" y="8712"/>
                  </a:cubicBezTo>
                  <a:cubicBezTo>
                    <a:pt x="965" y="7844"/>
                    <a:pt x="419" y="6623"/>
                    <a:pt x="419" y="5273"/>
                  </a:cubicBezTo>
                  <a:cubicBezTo>
                    <a:pt x="419" y="3955"/>
                    <a:pt x="965" y="2733"/>
                    <a:pt x="1865" y="1865"/>
                  </a:cubicBezTo>
                  <a:cubicBezTo>
                    <a:pt x="2733" y="965"/>
                    <a:pt x="3954" y="419"/>
                    <a:pt x="5272" y="419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80"/>
                    <a:pt x="1" y="5273"/>
                  </a:cubicBezTo>
                  <a:cubicBezTo>
                    <a:pt x="1" y="8198"/>
                    <a:pt x="2379" y="10576"/>
                    <a:pt x="5272" y="10576"/>
                  </a:cubicBezTo>
                  <a:cubicBezTo>
                    <a:pt x="8198" y="10576"/>
                    <a:pt x="10576" y="8198"/>
                    <a:pt x="10576" y="5273"/>
                  </a:cubicBezTo>
                  <a:cubicBezTo>
                    <a:pt x="10576" y="2380"/>
                    <a:pt x="8198" y="1"/>
                    <a:pt x="527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5470225" y="2280900"/>
              <a:ext cx="341575" cy="340750"/>
            </a:xfrm>
            <a:custGeom>
              <a:rect b="b" l="l" r="r" t="t"/>
              <a:pathLst>
                <a:path extrusionOk="0" h="13630" w="13663">
                  <a:moveTo>
                    <a:pt x="6815" y="0"/>
                  </a:moveTo>
                  <a:cubicBezTo>
                    <a:pt x="3055" y="0"/>
                    <a:pt x="1" y="3054"/>
                    <a:pt x="1" y="6815"/>
                  </a:cubicBezTo>
                  <a:cubicBezTo>
                    <a:pt x="1" y="10576"/>
                    <a:pt x="3055" y="13630"/>
                    <a:pt x="6815" y="13630"/>
                  </a:cubicBezTo>
                  <a:cubicBezTo>
                    <a:pt x="10608" y="13630"/>
                    <a:pt x="13662" y="10576"/>
                    <a:pt x="13662" y="6815"/>
                  </a:cubicBezTo>
                  <a:cubicBezTo>
                    <a:pt x="13662" y="3054"/>
                    <a:pt x="10608" y="0"/>
                    <a:pt x="6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464600" y="2275275"/>
              <a:ext cx="352025" cy="352000"/>
            </a:xfrm>
            <a:custGeom>
              <a:rect b="b" l="l" r="r" t="t"/>
              <a:pathLst>
                <a:path extrusionOk="0" h="14080" w="14081">
                  <a:moveTo>
                    <a:pt x="7040" y="418"/>
                  </a:moveTo>
                  <a:cubicBezTo>
                    <a:pt x="8873" y="418"/>
                    <a:pt x="10544" y="1158"/>
                    <a:pt x="11733" y="2379"/>
                  </a:cubicBezTo>
                  <a:cubicBezTo>
                    <a:pt x="12923" y="3568"/>
                    <a:pt x="13662" y="5208"/>
                    <a:pt x="13662" y="7040"/>
                  </a:cubicBezTo>
                  <a:cubicBezTo>
                    <a:pt x="13662" y="8872"/>
                    <a:pt x="12923" y="10512"/>
                    <a:pt x="11733" y="11733"/>
                  </a:cubicBezTo>
                  <a:cubicBezTo>
                    <a:pt x="10544" y="12922"/>
                    <a:pt x="8873" y="13662"/>
                    <a:pt x="7040" y="13662"/>
                  </a:cubicBezTo>
                  <a:cubicBezTo>
                    <a:pt x="5240" y="13662"/>
                    <a:pt x="3569" y="12922"/>
                    <a:pt x="2379" y="11733"/>
                  </a:cubicBezTo>
                  <a:cubicBezTo>
                    <a:pt x="1190" y="10512"/>
                    <a:pt x="451" y="8872"/>
                    <a:pt x="451" y="7040"/>
                  </a:cubicBezTo>
                  <a:cubicBezTo>
                    <a:pt x="451" y="5208"/>
                    <a:pt x="1190" y="3568"/>
                    <a:pt x="2379" y="2379"/>
                  </a:cubicBezTo>
                  <a:cubicBezTo>
                    <a:pt x="3569" y="1158"/>
                    <a:pt x="5240" y="418"/>
                    <a:pt x="7040" y="418"/>
                  </a:cubicBezTo>
                  <a:close/>
                  <a:moveTo>
                    <a:pt x="7040" y="0"/>
                  </a:moveTo>
                  <a:cubicBezTo>
                    <a:pt x="3183" y="0"/>
                    <a:pt x="1" y="3150"/>
                    <a:pt x="1" y="7040"/>
                  </a:cubicBezTo>
                  <a:cubicBezTo>
                    <a:pt x="1" y="10929"/>
                    <a:pt x="3183" y="14080"/>
                    <a:pt x="7040" y="14080"/>
                  </a:cubicBezTo>
                  <a:cubicBezTo>
                    <a:pt x="10930" y="14080"/>
                    <a:pt x="14080" y="10929"/>
                    <a:pt x="14080" y="7040"/>
                  </a:cubicBezTo>
                  <a:cubicBezTo>
                    <a:pt x="14080" y="3150"/>
                    <a:pt x="10930" y="0"/>
                    <a:pt x="704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514425" y="2324300"/>
              <a:ext cx="253175" cy="253950"/>
            </a:xfrm>
            <a:custGeom>
              <a:rect b="b" l="l" r="r" t="t"/>
              <a:pathLst>
                <a:path extrusionOk="0" h="10158" w="10127">
                  <a:moveTo>
                    <a:pt x="5047" y="0"/>
                  </a:moveTo>
                  <a:cubicBezTo>
                    <a:pt x="2251" y="0"/>
                    <a:pt x="1" y="2282"/>
                    <a:pt x="1" y="5079"/>
                  </a:cubicBezTo>
                  <a:cubicBezTo>
                    <a:pt x="1" y="7876"/>
                    <a:pt x="2251" y="10158"/>
                    <a:pt x="5047" y="10158"/>
                  </a:cubicBezTo>
                  <a:cubicBezTo>
                    <a:pt x="7876" y="10158"/>
                    <a:pt x="10126" y="7876"/>
                    <a:pt x="10126" y="5079"/>
                  </a:cubicBezTo>
                  <a:cubicBezTo>
                    <a:pt x="10126" y="2282"/>
                    <a:pt x="7876" y="0"/>
                    <a:pt x="504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508800" y="2319475"/>
              <a:ext cx="264425" cy="263600"/>
            </a:xfrm>
            <a:custGeom>
              <a:rect b="b" l="l" r="r" t="t"/>
              <a:pathLst>
                <a:path extrusionOk="0" h="10544" w="10577">
                  <a:moveTo>
                    <a:pt x="5272" y="418"/>
                  </a:moveTo>
                  <a:cubicBezTo>
                    <a:pt x="6622" y="418"/>
                    <a:pt x="7844" y="965"/>
                    <a:pt x="8712" y="1832"/>
                  </a:cubicBezTo>
                  <a:cubicBezTo>
                    <a:pt x="9612" y="2733"/>
                    <a:pt x="10158" y="3922"/>
                    <a:pt x="10158" y="5272"/>
                  </a:cubicBezTo>
                  <a:cubicBezTo>
                    <a:pt x="10158" y="6622"/>
                    <a:pt x="9612" y="7844"/>
                    <a:pt x="8712" y="8711"/>
                  </a:cubicBezTo>
                  <a:cubicBezTo>
                    <a:pt x="7844" y="9579"/>
                    <a:pt x="6622" y="10126"/>
                    <a:pt x="5272" y="10126"/>
                  </a:cubicBezTo>
                  <a:cubicBezTo>
                    <a:pt x="3954" y="10126"/>
                    <a:pt x="2733" y="9579"/>
                    <a:pt x="1865" y="8711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22"/>
                    <a:pt x="965" y="2733"/>
                    <a:pt x="1865" y="1832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0"/>
                  </a:moveTo>
                  <a:cubicBezTo>
                    <a:pt x="2379" y="0"/>
                    <a:pt x="1" y="2347"/>
                    <a:pt x="1" y="5272"/>
                  </a:cubicBezTo>
                  <a:cubicBezTo>
                    <a:pt x="1" y="8197"/>
                    <a:pt x="2379" y="10544"/>
                    <a:pt x="5272" y="10544"/>
                  </a:cubicBezTo>
                  <a:cubicBezTo>
                    <a:pt x="8198" y="10544"/>
                    <a:pt x="10576" y="8197"/>
                    <a:pt x="10576" y="5272"/>
                  </a:cubicBezTo>
                  <a:cubicBezTo>
                    <a:pt x="10576" y="2347"/>
                    <a:pt x="8198" y="0"/>
                    <a:pt x="52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5470225" y="2054275"/>
              <a:ext cx="341575" cy="341550"/>
            </a:xfrm>
            <a:custGeom>
              <a:rect b="b" l="l" r="r" t="t"/>
              <a:pathLst>
                <a:path extrusionOk="0" h="13662" w="13663">
                  <a:moveTo>
                    <a:pt x="6815" y="1"/>
                  </a:moveTo>
                  <a:cubicBezTo>
                    <a:pt x="3055" y="1"/>
                    <a:pt x="1" y="3054"/>
                    <a:pt x="1" y="6815"/>
                  </a:cubicBezTo>
                  <a:cubicBezTo>
                    <a:pt x="1" y="10608"/>
                    <a:pt x="3055" y="13662"/>
                    <a:pt x="6815" y="13662"/>
                  </a:cubicBezTo>
                  <a:cubicBezTo>
                    <a:pt x="10608" y="13662"/>
                    <a:pt x="13662" y="10608"/>
                    <a:pt x="13662" y="6815"/>
                  </a:cubicBezTo>
                  <a:cubicBezTo>
                    <a:pt x="13662" y="3054"/>
                    <a:pt x="10608" y="1"/>
                    <a:pt x="68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5464600" y="2049450"/>
              <a:ext cx="352025" cy="351200"/>
            </a:xfrm>
            <a:custGeom>
              <a:rect b="b" l="l" r="r" t="t"/>
              <a:pathLst>
                <a:path extrusionOk="0" h="14048" w="14081">
                  <a:moveTo>
                    <a:pt x="7040" y="419"/>
                  </a:moveTo>
                  <a:cubicBezTo>
                    <a:pt x="8873" y="419"/>
                    <a:pt x="10544" y="1158"/>
                    <a:pt x="11733" y="2347"/>
                  </a:cubicBezTo>
                  <a:cubicBezTo>
                    <a:pt x="12923" y="3537"/>
                    <a:pt x="13662" y="5208"/>
                    <a:pt x="13662" y="7008"/>
                  </a:cubicBezTo>
                  <a:cubicBezTo>
                    <a:pt x="13662" y="8840"/>
                    <a:pt x="12923" y="10512"/>
                    <a:pt x="11733" y="11701"/>
                  </a:cubicBezTo>
                  <a:cubicBezTo>
                    <a:pt x="10544" y="12891"/>
                    <a:pt x="8873" y="13630"/>
                    <a:pt x="7040" y="13630"/>
                  </a:cubicBezTo>
                  <a:cubicBezTo>
                    <a:pt x="5240" y="13630"/>
                    <a:pt x="3569" y="12891"/>
                    <a:pt x="2379" y="11701"/>
                  </a:cubicBezTo>
                  <a:cubicBezTo>
                    <a:pt x="1190" y="10512"/>
                    <a:pt x="451" y="8840"/>
                    <a:pt x="451" y="7008"/>
                  </a:cubicBezTo>
                  <a:cubicBezTo>
                    <a:pt x="451" y="5208"/>
                    <a:pt x="1190" y="3537"/>
                    <a:pt x="2379" y="2347"/>
                  </a:cubicBezTo>
                  <a:cubicBezTo>
                    <a:pt x="3569" y="1158"/>
                    <a:pt x="5240" y="419"/>
                    <a:pt x="7040" y="419"/>
                  </a:cubicBezTo>
                  <a:close/>
                  <a:moveTo>
                    <a:pt x="7040" y="1"/>
                  </a:moveTo>
                  <a:cubicBezTo>
                    <a:pt x="3183" y="1"/>
                    <a:pt x="1" y="3151"/>
                    <a:pt x="1" y="7008"/>
                  </a:cubicBezTo>
                  <a:cubicBezTo>
                    <a:pt x="1" y="10898"/>
                    <a:pt x="3183" y="14048"/>
                    <a:pt x="7040" y="14048"/>
                  </a:cubicBezTo>
                  <a:cubicBezTo>
                    <a:pt x="10930" y="14048"/>
                    <a:pt x="14080" y="10898"/>
                    <a:pt x="14080" y="7008"/>
                  </a:cubicBezTo>
                  <a:cubicBezTo>
                    <a:pt x="14080" y="3151"/>
                    <a:pt x="10930" y="1"/>
                    <a:pt x="704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5514425" y="2098475"/>
              <a:ext cx="253175" cy="253175"/>
            </a:xfrm>
            <a:custGeom>
              <a:rect b="b" l="l" r="r" t="t"/>
              <a:pathLst>
                <a:path extrusionOk="0" h="10127" w="10127">
                  <a:moveTo>
                    <a:pt x="5047" y="1"/>
                  </a:moveTo>
                  <a:cubicBezTo>
                    <a:pt x="2251" y="1"/>
                    <a:pt x="1" y="2251"/>
                    <a:pt x="1" y="5047"/>
                  </a:cubicBezTo>
                  <a:cubicBezTo>
                    <a:pt x="1" y="7876"/>
                    <a:pt x="2251" y="10126"/>
                    <a:pt x="5047" y="10126"/>
                  </a:cubicBezTo>
                  <a:cubicBezTo>
                    <a:pt x="7876" y="10126"/>
                    <a:pt x="10126" y="7876"/>
                    <a:pt x="10126" y="5047"/>
                  </a:cubicBezTo>
                  <a:cubicBezTo>
                    <a:pt x="10126" y="2251"/>
                    <a:pt x="7876" y="1"/>
                    <a:pt x="504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5508800" y="2092850"/>
              <a:ext cx="264425" cy="264425"/>
            </a:xfrm>
            <a:custGeom>
              <a:rect b="b" l="l" r="r" t="t"/>
              <a:pathLst>
                <a:path extrusionOk="0" h="10577" w="10577">
                  <a:moveTo>
                    <a:pt x="5272" y="418"/>
                  </a:moveTo>
                  <a:cubicBezTo>
                    <a:pt x="6622" y="418"/>
                    <a:pt x="7844" y="965"/>
                    <a:pt x="8712" y="1865"/>
                  </a:cubicBezTo>
                  <a:cubicBezTo>
                    <a:pt x="9612" y="2733"/>
                    <a:pt x="10158" y="3954"/>
                    <a:pt x="10158" y="5272"/>
                  </a:cubicBezTo>
                  <a:cubicBezTo>
                    <a:pt x="10158" y="6622"/>
                    <a:pt x="9612" y="7844"/>
                    <a:pt x="8712" y="8712"/>
                  </a:cubicBezTo>
                  <a:cubicBezTo>
                    <a:pt x="7844" y="9612"/>
                    <a:pt x="6622" y="10158"/>
                    <a:pt x="5272" y="10158"/>
                  </a:cubicBezTo>
                  <a:cubicBezTo>
                    <a:pt x="3954" y="10158"/>
                    <a:pt x="2733" y="9612"/>
                    <a:pt x="1865" y="8712"/>
                  </a:cubicBezTo>
                  <a:cubicBezTo>
                    <a:pt x="965" y="7844"/>
                    <a:pt x="419" y="6622"/>
                    <a:pt x="419" y="5272"/>
                  </a:cubicBezTo>
                  <a:cubicBezTo>
                    <a:pt x="419" y="3954"/>
                    <a:pt x="965" y="2733"/>
                    <a:pt x="1865" y="1865"/>
                  </a:cubicBezTo>
                  <a:cubicBezTo>
                    <a:pt x="2733" y="965"/>
                    <a:pt x="3954" y="418"/>
                    <a:pt x="5272" y="418"/>
                  </a:cubicBezTo>
                  <a:close/>
                  <a:moveTo>
                    <a:pt x="5272" y="1"/>
                  </a:moveTo>
                  <a:cubicBezTo>
                    <a:pt x="2379" y="1"/>
                    <a:pt x="1" y="2379"/>
                    <a:pt x="1" y="5272"/>
                  </a:cubicBezTo>
                  <a:cubicBezTo>
                    <a:pt x="1" y="8197"/>
                    <a:pt x="2379" y="10576"/>
                    <a:pt x="5272" y="10576"/>
                  </a:cubicBezTo>
                  <a:cubicBezTo>
                    <a:pt x="8198" y="10576"/>
                    <a:pt x="10576" y="8197"/>
                    <a:pt x="10576" y="5272"/>
                  </a:cubicBezTo>
                  <a:cubicBezTo>
                    <a:pt x="10576" y="2379"/>
                    <a:pt x="8198" y="1"/>
                    <a:pt x="527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070850" y="2818525"/>
              <a:ext cx="197700" cy="144500"/>
            </a:xfrm>
            <a:custGeom>
              <a:rect b="b" l="l" r="r" t="t"/>
              <a:pathLst>
                <a:path extrusionOk="0" h="5780" w="7908">
                  <a:moveTo>
                    <a:pt x="7467" y="0"/>
                  </a:moveTo>
                  <a:cubicBezTo>
                    <a:pt x="5221" y="0"/>
                    <a:pt x="0" y="3825"/>
                    <a:pt x="0" y="3825"/>
                  </a:cubicBezTo>
                  <a:cubicBezTo>
                    <a:pt x="0" y="3825"/>
                    <a:pt x="579" y="4597"/>
                    <a:pt x="1286" y="5143"/>
                  </a:cubicBezTo>
                  <a:cubicBezTo>
                    <a:pt x="1752" y="5468"/>
                    <a:pt x="2475" y="5780"/>
                    <a:pt x="3187" y="5780"/>
                  </a:cubicBezTo>
                  <a:cubicBezTo>
                    <a:pt x="3603" y="5780"/>
                    <a:pt x="4016" y="5673"/>
                    <a:pt x="4372" y="5400"/>
                  </a:cubicBezTo>
                  <a:cubicBezTo>
                    <a:pt x="5336" y="4693"/>
                    <a:pt x="5818" y="3054"/>
                    <a:pt x="5818" y="3054"/>
                  </a:cubicBezTo>
                  <a:cubicBezTo>
                    <a:pt x="5818" y="3054"/>
                    <a:pt x="6911" y="3054"/>
                    <a:pt x="7200" y="3022"/>
                  </a:cubicBezTo>
                  <a:cubicBezTo>
                    <a:pt x="7490" y="3022"/>
                    <a:pt x="7908" y="64"/>
                    <a:pt x="7908" y="64"/>
                  </a:cubicBezTo>
                  <a:cubicBezTo>
                    <a:pt x="7779" y="21"/>
                    <a:pt x="7630" y="0"/>
                    <a:pt x="74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5063600" y="2813700"/>
              <a:ext cx="210575" cy="154300"/>
            </a:xfrm>
            <a:custGeom>
              <a:rect b="b" l="l" r="r" t="t"/>
              <a:pathLst>
                <a:path extrusionOk="0" h="6172" w="8423">
                  <a:moveTo>
                    <a:pt x="7748" y="418"/>
                  </a:moveTo>
                  <a:cubicBezTo>
                    <a:pt x="7828" y="418"/>
                    <a:pt x="7901" y="426"/>
                    <a:pt x="7965" y="438"/>
                  </a:cubicBezTo>
                  <a:lnTo>
                    <a:pt x="7965" y="438"/>
                  </a:lnTo>
                  <a:cubicBezTo>
                    <a:pt x="7950" y="513"/>
                    <a:pt x="7931" y="604"/>
                    <a:pt x="7908" y="707"/>
                  </a:cubicBezTo>
                  <a:cubicBezTo>
                    <a:pt x="7844" y="1125"/>
                    <a:pt x="7748" y="1736"/>
                    <a:pt x="7619" y="2250"/>
                  </a:cubicBezTo>
                  <a:cubicBezTo>
                    <a:pt x="7587" y="2507"/>
                    <a:pt x="7523" y="2732"/>
                    <a:pt x="7458" y="2893"/>
                  </a:cubicBezTo>
                  <a:cubicBezTo>
                    <a:pt x="7435" y="2940"/>
                    <a:pt x="7428" y="2988"/>
                    <a:pt x="7414" y="3022"/>
                  </a:cubicBezTo>
                  <a:lnTo>
                    <a:pt x="7414" y="3022"/>
                  </a:lnTo>
                  <a:cubicBezTo>
                    <a:pt x="7042" y="3026"/>
                    <a:pt x="6076" y="3054"/>
                    <a:pt x="6076" y="3054"/>
                  </a:cubicBezTo>
                  <a:lnTo>
                    <a:pt x="5947" y="3054"/>
                  </a:lnTo>
                  <a:lnTo>
                    <a:pt x="5883" y="3215"/>
                  </a:lnTo>
                  <a:lnTo>
                    <a:pt x="5883" y="3279"/>
                  </a:lnTo>
                  <a:cubicBezTo>
                    <a:pt x="5787" y="3568"/>
                    <a:pt x="5305" y="4854"/>
                    <a:pt x="4533" y="5433"/>
                  </a:cubicBezTo>
                  <a:cubicBezTo>
                    <a:pt x="4244" y="5658"/>
                    <a:pt x="3858" y="5754"/>
                    <a:pt x="3472" y="5754"/>
                  </a:cubicBezTo>
                  <a:cubicBezTo>
                    <a:pt x="2829" y="5754"/>
                    <a:pt x="2122" y="5465"/>
                    <a:pt x="1704" y="5143"/>
                  </a:cubicBezTo>
                  <a:cubicBezTo>
                    <a:pt x="1383" y="4886"/>
                    <a:pt x="1062" y="4565"/>
                    <a:pt x="836" y="4307"/>
                  </a:cubicBezTo>
                  <a:cubicBezTo>
                    <a:pt x="727" y="4226"/>
                    <a:pt x="665" y="4121"/>
                    <a:pt x="609" y="4051"/>
                  </a:cubicBezTo>
                  <a:lnTo>
                    <a:pt x="609" y="4051"/>
                  </a:lnTo>
                  <a:cubicBezTo>
                    <a:pt x="620" y="4041"/>
                    <a:pt x="632" y="4030"/>
                    <a:pt x="644" y="4018"/>
                  </a:cubicBezTo>
                  <a:cubicBezTo>
                    <a:pt x="1158" y="3665"/>
                    <a:pt x="2476" y="2765"/>
                    <a:pt x="3890" y="1929"/>
                  </a:cubicBezTo>
                  <a:cubicBezTo>
                    <a:pt x="4597" y="1543"/>
                    <a:pt x="5337" y="1157"/>
                    <a:pt x="6012" y="868"/>
                  </a:cubicBezTo>
                  <a:cubicBezTo>
                    <a:pt x="6687" y="579"/>
                    <a:pt x="7298" y="418"/>
                    <a:pt x="7748" y="418"/>
                  </a:cubicBezTo>
                  <a:close/>
                  <a:moveTo>
                    <a:pt x="7748" y="0"/>
                  </a:moveTo>
                  <a:cubicBezTo>
                    <a:pt x="7137" y="0"/>
                    <a:pt x="6365" y="257"/>
                    <a:pt x="5530" y="611"/>
                  </a:cubicBezTo>
                  <a:cubicBezTo>
                    <a:pt x="3087" y="1704"/>
                    <a:pt x="194" y="3857"/>
                    <a:pt x="161" y="3857"/>
                  </a:cubicBezTo>
                  <a:lnTo>
                    <a:pt x="1" y="3986"/>
                  </a:lnTo>
                  <a:lnTo>
                    <a:pt x="129" y="4147"/>
                  </a:lnTo>
                  <a:cubicBezTo>
                    <a:pt x="129" y="4147"/>
                    <a:pt x="708" y="4918"/>
                    <a:pt x="1447" y="5497"/>
                  </a:cubicBezTo>
                  <a:cubicBezTo>
                    <a:pt x="1962" y="5850"/>
                    <a:pt x="2701" y="6172"/>
                    <a:pt x="3472" y="6172"/>
                  </a:cubicBezTo>
                  <a:cubicBezTo>
                    <a:pt x="3954" y="6172"/>
                    <a:pt x="4405" y="6075"/>
                    <a:pt x="4790" y="5786"/>
                  </a:cubicBezTo>
                  <a:cubicBezTo>
                    <a:pt x="5337" y="5368"/>
                    <a:pt x="5690" y="4758"/>
                    <a:pt x="5947" y="4243"/>
                  </a:cubicBezTo>
                  <a:cubicBezTo>
                    <a:pt x="6089" y="3920"/>
                    <a:pt x="6192" y="3635"/>
                    <a:pt x="6249" y="3468"/>
                  </a:cubicBezTo>
                  <a:lnTo>
                    <a:pt x="6249" y="3468"/>
                  </a:lnTo>
                  <a:cubicBezTo>
                    <a:pt x="6560" y="3459"/>
                    <a:pt x="7290" y="3440"/>
                    <a:pt x="7490" y="3440"/>
                  </a:cubicBezTo>
                  <a:cubicBezTo>
                    <a:pt x="7619" y="3440"/>
                    <a:pt x="7683" y="3375"/>
                    <a:pt x="7715" y="3343"/>
                  </a:cubicBezTo>
                  <a:cubicBezTo>
                    <a:pt x="7780" y="3247"/>
                    <a:pt x="7812" y="3150"/>
                    <a:pt x="7844" y="3054"/>
                  </a:cubicBezTo>
                  <a:cubicBezTo>
                    <a:pt x="8005" y="2668"/>
                    <a:pt x="8133" y="1993"/>
                    <a:pt x="8230" y="1382"/>
                  </a:cubicBezTo>
                  <a:cubicBezTo>
                    <a:pt x="8326" y="804"/>
                    <a:pt x="8423" y="289"/>
                    <a:pt x="8423" y="289"/>
                  </a:cubicBezTo>
                  <a:lnTo>
                    <a:pt x="8423" y="129"/>
                  </a:lnTo>
                  <a:lnTo>
                    <a:pt x="8262" y="64"/>
                  </a:lnTo>
                  <a:cubicBezTo>
                    <a:pt x="8101" y="0"/>
                    <a:pt x="7940" y="0"/>
                    <a:pt x="774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134325" y="3466225"/>
              <a:ext cx="366475" cy="166375"/>
            </a:xfrm>
            <a:custGeom>
              <a:rect b="b" l="l" r="r" t="t"/>
              <a:pathLst>
                <a:path extrusionOk="0" h="6655" w="14659">
                  <a:moveTo>
                    <a:pt x="0" y="0"/>
                  </a:moveTo>
                  <a:lnTo>
                    <a:pt x="193" y="5465"/>
                  </a:lnTo>
                  <a:cubicBezTo>
                    <a:pt x="193" y="5465"/>
                    <a:pt x="7991" y="6655"/>
                    <a:pt x="8719" y="6655"/>
                  </a:cubicBezTo>
                  <a:cubicBezTo>
                    <a:pt x="8728" y="6655"/>
                    <a:pt x="8737" y="6655"/>
                    <a:pt x="8744" y="6654"/>
                  </a:cubicBezTo>
                  <a:cubicBezTo>
                    <a:pt x="9322" y="6654"/>
                    <a:pt x="11669" y="5690"/>
                    <a:pt x="12376" y="5529"/>
                  </a:cubicBezTo>
                  <a:cubicBezTo>
                    <a:pt x="13083" y="5369"/>
                    <a:pt x="14658" y="4083"/>
                    <a:pt x="14658" y="4083"/>
                  </a:cubicBezTo>
                  <a:lnTo>
                    <a:pt x="14658" y="4083"/>
                  </a:lnTo>
                  <a:lnTo>
                    <a:pt x="7715" y="4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128700" y="3457375"/>
              <a:ext cx="387375" cy="180850"/>
            </a:xfrm>
            <a:custGeom>
              <a:rect b="b" l="l" r="r" t="t"/>
              <a:pathLst>
                <a:path extrusionOk="0" h="7234" w="15495">
                  <a:moveTo>
                    <a:pt x="450" y="708"/>
                  </a:moveTo>
                  <a:lnTo>
                    <a:pt x="7908" y="4726"/>
                  </a:lnTo>
                  <a:lnTo>
                    <a:pt x="14229" y="4668"/>
                  </a:lnTo>
                  <a:lnTo>
                    <a:pt x="14229" y="4668"/>
                  </a:lnTo>
                  <a:cubicBezTo>
                    <a:pt x="14015" y="4823"/>
                    <a:pt x="13766" y="5000"/>
                    <a:pt x="13501" y="5176"/>
                  </a:cubicBezTo>
                  <a:cubicBezTo>
                    <a:pt x="13147" y="5433"/>
                    <a:pt x="12762" y="5626"/>
                    <a:pt x="12569" y="5690"/>
                  </a:cubicBezTo>
                  <a:cubicBezTo>
                    <a:pt x="12183" y="5755"/>
                    <a:pt x="11412" y="6044"/>
                    <a:pt x="10672" y="6301"/>
                  </a:cubicBezTo>
                  <a:cubicBezTo>
                    <a:pt x="10287" y="6430"/>
                    <a:pt x="9933" y="6558"/>
                    <a:pt x="9612" y="6655"/>
                  </a:cubicBezTo>
                  <a:cubicBezTo>
                    <a:pt x="9322" y="6751"/>
                    <a:pt x="9065" y="6816"/>
                    <a:pt x="8969" y="6816"/>
                  </a:cubicBezTo>
                  <a:cubicBezTo>
                    <a:pt x="8937" y="6816"/>
                    <a:pt x="8744" y="6783"/>
                    <a:pt x="8454" y="6751"/>
                  </a:cubicBezTo>
                  <a:cubicBezTo>
                    <a:pt x="7490" y="6655"/>
                    <a:pt x="5497" y="6333"/>
                    <a:pt x="3729" y="6076"/>
                  </a:cubicBezTo>
                  <a:cubicBezTo>
                    <a:pt x="2829" y="5948"/>
                    <a:pt x="2026" y="5851"/>
                    <a:pt x="1415" y="5755"/>
                  </a:cubicBezTo>
                  <a:cubicBezTo>
                    <a:pt x="1055" y="5695"/>
                    <a:pt x="770" y="5647"/>
                    <a:pt x="606" y="5620"/>
                  </a:cubicBezTo>
                  <a:lnTo>
                    <a:pt x="606" y="5620"/>
                  </a:lnTo>
                  <a:lnTo>
                    <a:pt x="450" y="708"/>
                  </a:lnTo>
                  <a:close/>
                  <a:moveTo>
                    <a:pt x="0" y="1"/>
                  </a:moveTo>
                  <a:lnTo>
                    <a:pt x="193" y="5980"/>
                  </a:lnTo>
                  <a:lnTo>
                    <a:pt x="386" y="6012"/>
                  </a:lnTo>
                  <a:cubicBezTo>
                    <a:pt x="386" y="6012"/>
                    <a:pt x="2347" y="6333"/>
                    <a:pt x="4436" y="6623"/>
                  </a:cubicBezTo>
                  <a:cubicBezTo>
                    <a:pt x="5465" y="6783"/>
                    <a:pt x="6494" y="6912"/>
                    <a:pt x="7329" y="7041"/>
                  </a:cubicBezTo>
                  <a:cubicBezTo>
                    <a:pt x="7747" y="7105"/>
                    <a:pt x="8133" y="7137"/>
                    <a:pt x="8390" y="7169"/>
                  </a:cubicBezTo>
                  <a:cubicBezTo>
                    <a:pt x="8679" y="7201"/>
                    <a:pt x="8872" y="7233"/>
                    <a:pt x="8969" y="7233"/>
                  </a:cubicBezTo>
                  <a:lnTo>
                    <a:pt x="9001" y="7233"/>
                  </a:lnTo>
                  <a:cubicBezTo>
                    <a:pt x="9162" y="7233"/>
                    <a:pt x="9419" y="7169"/>
                    <a:pt x="9740" y="7073"/>
                  </a:cubicBezTo>
                  <a:cubicBezTo>
                    <a:pt x="10222" y="6912"/>
                    <a:pt x="10833" y="6687"/>
                    <a:pt x="11380" y="6494"/>
                  </a:cubicBezTo>
                  <a:cubicBezTo>
                    <a:pt x="11926" y="6301"/>
                    <a:pt x="12408" y="6140"/>
                    <a:pt x="12633" y="6108"/>
                  </a:cubicBezTo>
                  <a:cubicBezTo>
                    <a:pt x="12858" y="6044"/>
                    <a:pt x="13115" y="5915"/>
                    <a:pt x="13340" y="5787"/>
                  </a:cubicBezTo>
                  <a:cubicBezTo>
                    <a:pt x="14112" y="5337"/>
                    <a:pt x="15012" y="4598"/>
                    <a:pt x="15012" y="4598"/>
                  </a:cubicBezTo>
                  <a:lnTo>
                    <a:pt x="15494" y="4212"/>
                  </a:lnTo>
                  <a:lnTo>
                    <a:pt x="8004" y="43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301475" y="3568275"/>
              <a:ext cx="199325" cy="64325"/>
            </a:xfrm>
            <a:custGeom>
              <a:rect b="b" l="l" r="r" t="t"/>
              <a:pathLst>
                <a:path extrusionOk="0" h="2573" w="7973">
                  <a:moveTo>
                    <a:pt x="7972" y="1"/>
                  </a:moveTo>
                  <a:lnTo>
                    <a:pt x="1029" y="97"/>
                  </a:lnTo>
                  <a:cubicBezTo>
                    <a:pt x="1029" y="97"/>
                    <a:pt x="0" y="451"/>
                    <a:pt x="97" y="1512"/>
                  </a:cubicBezTo>
                  <a:cubicBezTo>
                    <a:pt x="129" y="1865"/>
                    <a:pt x="386" y="2187"/>
                    <a:pt x="708" y="2412"/>
                  </a:cubicBezTo>
                  <a:cubicBezTo>
                    <a:pt x="1415" y="2508"/>
                    <a:pt x="1929" y="2572"/>
                    <a:pt x="2058" y="2572"/>
                  </a:cubicBezTo>
                  <a:cubicBezTo>
                    <a:pt x="2636" y="2572"/>
                    <a:pt x="4983" y="1608"/>
                    <a:pt x="5690" y="1447"/>
                  </a:cubicBezTo>
                  <a:cubicBezTo>
                    <a:pt x="6397" y="1287"/>
                    <a:pt x="7972" y="1"/>
                    <a:pt x="7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5298250" y="3562650"/>
              <a:ext cx="217825" cy="75575"/>
            </a:xfrm>
            <a:custGeom>
              <a:rect b="b" l="l" r="r" t="t"/>
              <a:pathLst>
                <a:path extrusionOk="0" h="3023" w="8713">
                  <a:moveTo>
                    <a:pt x="7446" y="457"/>
                  </a:moveTo>
                  <a:cubicBezTo>
                    <a:pt x="7233" y="612"/>
                    <a:pt x="6984" y="789"/>
                    <a:pt x="6719" y="965"/>
                  </a:cubicBezTo>
                  <a:cubicBezTo>
                    <a:pt x="6365" y="1222"/>
                    <a:pt x="5980" y="1415"/>
                    <a:pt x="5787" y="1479"/>
                  </a:cubicBezTo>
                  <a:cubicBezTo>
                    <a:pt x="5401" y="1544"/>
                    <a:pt x="4630" y="1833"/>
                    <a:pt x="3890" y="2090"/>
                  </a:cubicBezTo>
                  <a:cubicBezTo>
                    <a:pt x="3505" y="2219"/>
                    <a:pt x="3151" y="2347"/>
                    <a:pt x="2830" y="2444"/>
                  </a:cubicBezTo>
                  <a:cubicBezTo>
                    <a:pt x="2540" y="2540"/>
                    <a:pt x="2283" y="2605"/>
                    <a:pt x="2187" y="2605"/>
                  </a:cubicBezTo>
                  <a:cubicBezTo>
                    <a:pt x="2155" y="2605"/>
                    <a:pt x="1994" y="2572"/>
                    <a:pt x="1737" y="2540"/>
                  </a:cubicBezTo>
                  <a:cubicBezTo>
                    <a:pt x="1525" y="2540"/>
                    <a:pt x="1257" y="2483"/>
                    <a:pt x="932" y="2450"/>
                  </a:cubicBezTo>
                  <a:lnTo>
                    <a:pt x="932" y="2450"/>
                  </a:lnTo>
                  <a:cubicBezTo>
                    <a:pt x="659" y="2231"/>
                    <a:pt x="450" y="1983"/>
                    <a:pt x="419" y="1704"/>
                  </a:cubicBezTo>
                  <a:lnTo>
                    <a:pt x="419" y="1608"/>
                  </a:lnTo>
                  <a:cubicBezTo>
                    <a:pt x="419" y="1190"/>
                    <a:pt x="612" y="933"/>
                    <a:pt x="837" y="772"/>
                  </a:cubicBezTo>
                  <a:cubicBezTo>
                    <a:pt x="933" y="676"/>
                    <a:pt x="1030" y="612"/>
                    <a:pt x="1126" y="579"/>
                  </a:cubicBezTo>
                  <a:lnTo>
                    <a:pt x="1222" y="515"/>
                  </a:lnTo>
                  <a:lnTo>
                    <a:pt x="1222" y="515"/>
                  </a:lnTo>
                  <a:lnTo>
                    <a:pt x="1222" y="515"/>
                  </a:lnTo>
                  <a:lnTo>
                    <a:pt x="7446" y="457"/>
                  </a:lnTo>
                  <a:close/>
                  <a:moveTo>
                    <a:pt x="8712" y="1"/>
                  </a:moveTo>
                  <a:lnTo>
                    <a:pt x="1126" y="97"/>
                  </a:lnTo>
                  <a:lnTo>
                    <a:pt x="1094" y="97"/>
                  </a:lnTo>
                  <a:cubicBezTo>
                    <a:pt x="1094" y="97"/>
                    <a:pt x="805" y="194"/>
                    <a:pt x="547" y="451"/>
                  </a:cubicBezTo>
                  <a:cubicBezTo>
                    <a:pt x="290" y="676"/>
                    <a:pt x="1" y="1062"/>
                    <a:pt x="1" y="1608"/>
                  </a:cubicBezTo>
                  <a:cubicBezTo>
                    <a:pt x="1" y="1640"/>
                    <a:pt x="1" y="1704"/>
                    <a:pt x="1" y="1737"/>
                  </a:cubicBezTo>
                  <a:cubicBezTo>
                    <a:pt x="33" y="2219"/>
                    <a:pt x="354" y="2572"/>
                    <a:pt x="708" y="2830"/>
                  </a:cubicBezTo>
                  <a:lnTo>
                    <a:pt x="772" y="2862"/>
                  </a:lnTo>
                  <a:lnTo>
                    <a:pt x="805" y="2862"/>
                  </a:lnTo>
                  <a:cubicBezTo>
                    <a:pt x="1158" y="2894"/>
                    <a:pt x="1480" y="2958"/>
                    <a:pt x="1705" y="2990"/>
                  </a:cubicBezTo>
                  <a:cubicBezTo>
                    <a:pt x="1930" y="2990"/>
                    <a:pt x="2090" y="3022"/>
                    <a:pt x="2187" y="3022"/>
                  </a:cubicBezTo>
                  <a:lnTo>
                    <a:pt x="2219" y="3022"/>
                  </a:lnTo>
                  <a:cubicBezTo>
                    <a:pt x="2380" y="3022"/>
                    <a:pt x="2637" y="2958"/>
                    <a:pt x="2958" y="2862"/>
                  </a:cubicBezTo>
                  <a:cubicBezTo>
                    <a:pt x="3440" y="2701"/>
                    <a:pt x="4051" y="2476"/>
                    <a:pt x="4598" y="2283"/>
                  </a:cubicBezTo>
                  <a:cubicBezTo>
                    <a:pt x="5144" y="2090"/>
                    <a:pt x="5626" y="1929"/>
                    <a:pt x="5851" y="1897"/>
                  </a:cubicBezTo>
                  <a:cubicBezTo>
                    <a:pt x="6076" y="1833"/>
                    <a:pt x="6333" y="1704"/>
                    <a:pt x="6558" y="1576"/>
                  </a:cubicBezTo>
                  <a:cubicBezTo>
                    <a:pt x="7330" y="1126"/>
                    <a:pt x="8230" y="387"/>
                    <a:pt x="8230" y="387"/>
                  </a:cubicBezTo>
                  <a:lnTo>
                    <a:pt x="871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4830550" y="3803825"/>
              <a:ext cx="219425" cy="1071950"/>
            </a:xfrm>
            <a:custGeom>
              <a:rect b="b" l="l" r="r" t="t"/>
              <a:pathLst>
                <a:path extrusionOk="0" h="42878" w="8777">
                  <a:moveTo>
                    <a:pt x="3190" y="0"/>
                  </a:moveTo>
                  <a:cubicBezTo>
                    <a:pt x="3112" y="0"/>
                    <a:pt x="3034" y="10"/>
                    <a:pt x="2958" y="29"/>
                  </a:cubicBezTo>
                  <a:cubicBezTo>
                    <a:pt x="1544" y="383"/>
                    <a:pt x="1930" y="2215"/>
                    <a:pt x="1930" y="2215"/>
                  </a:cubicBezTo>
                  <a:cubicBezTo>
                    <a:pt x="1930" y="2215"/>
                    <a:pt x="2476" y="16873"/>
                    <a:pt x="2508" y="19220"/>
                  </a:cubicBezTo>
                  <a:cubicBezTo>
                    <a:pt x="2572" y="21598"/>
                    <a:pt x="1" y="26934"/>
                    <a:pt x="290" y="30727"/>
                  </a:cubicBezTo>
                  <a:cubicBezTo>
                    <a:pt x="579" y="34488"/>
                    <a:pt x="997" y="42878"/>
                    <a:pt x="997" y="42878"/>
                  </a:cubicBezTo>
                  <a:lnTo>
                    <a:pt x="3890" y="42814"/>
                  </a:lnTo>
                  <a:cubicBezTo>
                    <a:pt x="3890" y="42814"/>
                    <a:pt x="4276" y="40660"/>
                    <a:pt x="5080" y="38056"/>
                  </a:cubicBezTo>
                  <a:cubicBezTo>
                    <a:pt x="5883" y="35453"/>
                    <a:pt x="6880" y="31306"/>
                    <a:pt x="7137" y="27770"/>
                  </a:cubicBezTo>
                  <a:cubicBezTo>
                    <a:pt x="7362" y="24202"/>
                    <a:pt x="8776" y="14141"/>
                    <a:pt x="7458" y="8323"/>
                  </a:cubicBezTo>
                  <a:cubicBezTo>
                    <a:pt x="6213" y="2856"/>
                    <a:pt x="4537" y="0"/>
                    <a:pt x="319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4832175" y="3798125"/>
              <a:ext cx="204125" cy="1083275"/>
            </a:xfrm>
            <a:custGeom>
              <a:rect b="b" l="l" r="r" t="t"/>
              <a:pathLst>
                <a:path extrusionOk="0" h="43331" w="8165">
                  <a:moveTo>
                    <a:pt x="3118" y="418"/>
                  </a:moveTo>
                  <a:cubicBezTo>
                    <a:pt x="3375" y="418"/>
                    <a:pt x="3697" y="579"/>
                    <a:pt x="4050" y="900"/>
                  </a:cubicBezTo>
                  <a:cubicBezTo>
                    <a:pt x="4565" y="1415"/>
                    <a:pt x="5111" y="2315"/>
                    <a:pt x="5658" y="3600"/>
                  </a:cubicBezTo>
                  <a:cubicBezTo>
                    <a:pt x="6204" y="4886"/>
                    <a:pt x="6718" y="6558"/>
                    <a:pt x="7168" y="8615"/>
                  </a:cubicBezTo>
                  <a:cubicBezTo>
                    <a:pt x="7586" y="10383"/>
                    <a:pt x="7715" y="12601"/>
                    <a:pt x="7715" y="14915"/>
                  </a:cubicBezTo>
                  <a:cubicBezTo>
                    <a:pt x="7715" y="19994"/>
                    <a:pt x="7008" y="25491"/>
                    <a:pt x="6847" y="27966"/>
                  </a:cubicBezTo>
                  <a:cubicBezTo>
                    <a:pt x="6622" y="31502"/>
                    <a:pt x="5625" y="35616"/>
                    <a:pt x="4822" y="38220"/>
                  </a:cubicBezTo>
                  <a:cubicBezTo>
                    <a:pt x="4145" y="40412"/>
                    <a:pt x="3765" y="42308"/>
                    <a:pt x="3662" y="42852"/>
                  </a:cubicBezTo>
                  <a:lnTo>
                    <a:pt x="3662" y="42852"/>
                  </a:lnTo>
                  <a:lnTo>
                    <a:pt x="1147" y="42908"/>
                  </a:lnTo>
                  <a:lnTo>
                    <a:pt x="1147" y="42908"/>
                  </a:lnTo>
                  <a:cubicBezTo>
                    <a:pt x="1083" y="41618"/>
                    <a:pt x="713" y="34343"/>
                    <a:pt x="450" y="30923"/>
                  </a:cubicBezTo>
                  <a:cubicBezTo>
                    <a:pt x="418" y="30730"/>
                    <a:pt x="418" y="30505"/>
                    <a:pt x="418" y="30312"/>
                  </a:cubicBezTo>
                  <a:cubicBezTo>
                    <a:pt x="418" y="28512"/>
                    <a:pt x="964" y="26391"/>
                    <a:pt x="1543" y="24462"/>
                  </a:cubicBezTo>
                  <a:cubicBezTo>
                    <a:pt x="2090" y="22501"/>
                    <a:pt x="2668" y="20733"/>
                    <a:pt x="2668" y="19544"/>
                  </a:cubicBezTo>
                  <a:lnTo>
                    <a:pt x="2668" y="19448"/>
                  </a:lnTo>
                  <a:cubicBezTo>
                    <a:pt x="2604" y="17069"/>
                    <a:pt x="2057" y="2411"/>
                    <a:pt x="2057" y="2411"/>
                  </a:cubicBezTo>
                  <a:lnTo>
                    <a:pt x="2057" y="2379"/>
                  </a:lnTo>
                  <a:lnTo>
                    <a:pt x="2057" y="2347"/>
                  </a:lnTo>
                  <a:cubicBezTo>
                    <a:pt x="2057" y="2282"/>
                    <a:pt x="2025" y="2122"/>
                    <a:pt x="2025" y="1929"/>
                  </a:cubicBezTo>
                  <a:cubicBezTo>
                    <a:pt x="2025" y="1640"/>
                    <a:pt x="2057" y="1318"/>
                    <a:pt x="2186" y="1061"/>
                  </a:cubicBezTo>
                  <a:cubicBezTo>
                    <a:pt x="2347" y="772"/>
                    <a:pt x="2540" y="547"/>
                    <a:pt x="2925" y="450"/>
                  </a:cubicBezTo>
                  <a:cubicBezTo>
                    <a:pt x="2990" y="450"/>
                    <a:pt x="3054" y="418"/>
                    <a:pt x="3118" y="418"/>
                  </a:cubicBezTo>
                  <a:close/>
                  <a:moveTo>
                    <a:pt x="3118" y="0"/>
                  </a:moveTo>
                  <a:cubicBezTo>
                    <a:pt x="3022" y="0"/>
                    <a:pt x="2925" y="32"/>
                    <a:pt x="2829" y="32"/>
                  </a:cubicBezTo>
                  <a:cubicBezTo>
                    <a:pt x="2315" y="161"/>
                    <a:pt x="1993" y="514"/>
                    <a:pt x="1800" y="868"/>
                  </a:cubicBezTo>
                  <a:cubicBezTo>
                    <a:pt x="1640" y="1222"/>
                    <a:pt x="1607" y="1607"/>
                    <a:pt x="1607" y="1929"/>
                  </a:cubicBezTo>
                  <a:cubicBezTo>
                    <a:pt x="1607" y="2250"/>
                    <a:pt x="1640" y="2475"/>
                    <a:pt x="1640" y="2475"/>
                  </a:cubicBezTo>
                  <a:lnTo>
                    <a:pt x="1641" y="2475"/>
                  </a:lnTo>
                  <a:lnTo>
                    <a:pt x="1641" y="2475"/>
                  </a:lnTo>
                  <a:cubicBezTo>
                    <a:pt x="1647" y="2647"/>
                    <a:pt x="1679" y="3498"/>
                    <a:pt x="1736" y="4758"/>
                  </a:cubicBezTo>
                  <a:cubicBezTo>
                    <a:pt x="1897" y="9001"/>
                    <a:pt x="2186" y="17680"/>
                    <a:pt x="2250" y="19448"/>
                  </a:cubicBezTo>
                  <a:lnTo>
                    <a:pt x="2250" y="19544"/>
                  </a:lnTo>
                  <a:cubicBezTo>
                    <a:pt x="2250" y="20605"/>
                    <a:pt x="1704" y="22373"/>
                    <a:pt x="1125" y="24334"/>
                  </a:cubicBezTo>
                  <a:cubicBezTo>
                    <a:pt x="547" y="26294"/>
                    <a:pt x="0" y="28416"/>
                    <a:pt x="0" y="30312"/>
                  </a:cubicBezTo>
                  <a:cubicBezTo>
                    <a:pt x="0" y="30537"/>
                    <a:pt x="0" y="30730"/>
                    <a:pt x="0" y="30955"/>
                  </a:cubicBezTo>
                  <a:cubicBezTo>
                    <a:pt x="161" y="32852"/>
                    <a:pt x="354" y="35873"/>
                    <a:pt x="482" y="38445"/>
                  </a:cubicBezTo>
                  <a:cubicBezTo>
                    <a:pt x="547" y="39731"/>
                    <a:pt x="611" y="40920"/>
                    <a:pt x="643" y="41756"/>
                  </a:cubicBezTo>
                  <a:cubicBezTo>
                    <a:pt x="707" y="42592"/>
                    <a:pt x="707" y="43138"/>
                    <a:pt x="707" y="43138"/>
                  </a:cubicBezTo>
                  <a:lnTo>
                    <a:pt x="739" y="43331"/>
                  </a:lnTo>
                  <a:lnTo>
                    <a:pt x="4018" y="43267"/>
                  </a:lnTo>
                  <a:lnTo>
                    <a:pt x="4050" y="43074"/>
                  </a:lnTo>
                  <a:cubicBezTo>
                    <a:pt x="4050" y="43074"/>
                    <a:pt x="4082" y="42945"/>
                    <a:pt x="4115" y="42720"/>
                  </a:cubicBezTo>
                  <a:cubicBezTo>
                    <a:pt x="4275" y="41981"/>
                    <a:pt x="4629" y="40277"/>
                    <a:pt x="5240" y="38349"/>
                  </a:cubicBezTo>
                  <a:cubicBezTo>
                    <a:pt x="6043" y="35713"/>
                    <a:pt x="7040" y="31598"/>
                    <a:pt x="7265" y="27998"/>
                  </a:cubicBezTo>
                  <a:cubicBezTo>
                    <a:pt x="7458" y="25555"/>
                    <a:pt x="8165" y="20026"/>
                    <a:pt x="8165" y="14915"/>
                  </a:cubicBezTo>
                  <a:cubicBezTo>
                    <a:pt x="8165" y="12601"/>
                    <a:pt x="8004" y="10351"/>
                    <a:pt x="7586" y="8518"/>
                  </a:cubicBezTo>
                  <a:cubicBezTo>
                    <a:pt x="6975" y="5754"/>
                    <a:pt x="6236" y="3665"/>
                    <a:pt x="5497" y="2250"/>
                  </a:cubicBezTo>
                  <a:cubicBezTo>
                    <a:pt x="5111" y="1511"/>
                    <a:pt x="4725" y="964"/>
                    <a:pt x="4340" y="611"/>
                  </a:cubicBezTo>
                  <a:cubicBezTo>
                    <a:pt x="3954" y="225"/>
                    <a:pt x="3536" y="0"/>
                    <a:pt x="311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814475" y="3655075"/>
              <a:ext cx="331925" cy="1231150"/>
            </a:xfrm>
            <a:custGeom>
              <a:rect b="b" l="l" r="r" t="t"/>
              <a:pathLst>
                <a:path extrusionOk="0" h="49246" w="13277">
                  <a:moveTo>
                    <a:pt x="772" y="0"/>
                  </a:moveTo>
                  <a:cubicBezTo>
                    <a:pt x="772" y="1"/>
                    <a:pt x="1" y="4340"/>
                    <a:pt x="1030" y="6558"/>
                  </a:cubicBezTo>
                  <a:cubicBezTo>
                    <a:pt x="2026" y="8808"/>
                    <a:pt x="3665" y="14690"/>
                    <a:pt x="4630" y="18130"/>
                  </a:cubicBezTo>
                  <a:cubicBezTo>
                    <a:pt x="5562" y="21569"/>
                    <a:pt x="5755" y="25234"/>
                    <a:pt x="4855" y="28384"/>
                  </a:cubicBezTo>
                  <a:cubicBezTo>
                    <a:pt x="3955" y="31534"/>
                    <a:pt x="4565" y="35617"/>
                    <a:pt x="5305" y="38927"/>
                  </a:cubicBezTo>
                  <a:cubicBezTo>
                    <a:pt x="6012" y="42270"/>
                    <a:pt x="7137" y="49246"/>
                    <a:pt x="7137" y="49246"/>
                  </a:cubicBezTo>
                  <a:lnTo>
                    <a:pt x="9837" y="49182"/>
                  </a:lnTo>
                  <a:cubicBezTo>
                    <a:pt x="9837" y="49182"/>
                    <a:pt x="11059" y="35584"/>
                    <a:pt x="11734" y="32338"/>
                  </a:cubicBezTo>
                  <a:cubicBezTo>
                    <a:pt x="12409" y="29059"/>
                    <a:pt x="13052" y="23980"/>
                    <a:pt x="13180" y="19448"/>
                  </a:cubicBezTo>
                  <a:cubicBezTo>
                    <a:pt x="13277" y="14915"/>
                    <a:pt x="12955" y="4565"/>
                    <a:pt x="12955" y="4565"/>
                  </a:cubicBezTo>
                  <a:lnTo>
                    <a:pt x="13084" y="1029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821725" y="3649450"/>
              <a:ext cx="327900" cy="1242400"/>
            </a:xfrm>
            <a:custGeom>
              <a:rect b="b" l="l" r="r" t="t"/>
              <a:pathLst>
                <a:path extrusionOk="0" h="49696" w="13116">
                  <a:moveTo>
                    <a:pt x="657" y="436"/>
                  </a:moveTo>
                  <a:lnTo>
                    <a:pt x="12569" y="1447"/>
                  </a:lnTo>
                  <a:lnTo>
                    <a:pt x="12440" y="4790"/>
                  </a:lnTo>
                  <a:lnTo>
                    <a:pt x="12440" y="4822"/>
                  </a:lnTo>
                  <a:cubicBezTo>
                    <a:pt x="12440" y="4822"/>
                    <a:pt x="12472" y="5272"/>
                    <a:pt x="12472" y="6076"/>
                  </a:cubicBezTo>
                  <a:cubicBezTo>
                    <a:pt x="12569" y="8422"/>
                    <a:pt x="12697" y="13630"/>
                    <a:pt x="12697" y="17391"/>
                  </a:cubicBezTo>
                  <a:cubicBezTo>
                    <a:pt x="12697" y="18258"/>
                    <a:pt x="12697" y="19030"/>
                    <a:pt x="12665" y="19673"/>
                  </a:cubicBezTo>
                  <a:cubicBezTo>
                    <a:pt x="12569" y="24205"/>
                    <a:pt x="11926" y="29284"/>
                    <a:pt x="11219" y="32499"/>
                  </a:cubicBezTo>
                  <a:cubicBezTo>
                    <a:pt x="10897" y="34170"/>
                    <a:pt x="10415" y="38349"/>
                    <a:pt x="10029" y="42174"/>
                  </a:cubicBezTo>
                  <a:cubicBezTo>
                    <a:pt x="9697" y="45469"/>
                    <a:pt x="9436" y="48453"/>
                    <a:pt x="9370" y="49218"/>
                  </a:cubicBezTo>
                  <a:lnTo>
                    <a:pt x="9370" y="49218"/>
                  </a:lnTo>
                  <a:lnTo>
                    <a:pt x="7045" y="49273"/>
                  </a:lnTo>
                  <a:lnTo>
                    <a:pt x="7045" y="49273"/>
                  </a:lnTo>
                  <a:cubicBezTo>
                    <a:pt x="6870" y="48199"/>
                    <a:pt x="5880" y="42159"/>
                    <a:pt x="5208" y="39120"/>
                  </a:cubicBezTo>
                  <a:cubicBezTo>
                    <a:pt x="4758" y="36967"/>
                    <a:pt x="4340" y="34524"/>
                    <a:pt x="4340" y="32209"/>
                  </a:cubicBezTo>
                  <a:cubicBezTo>
                    <a:pt x="4340" y="30956"/>
                    <a:pt x="4468" y="29734"/>
                    <a:pt x="4758" y="28673"/>
                  </a:cubicBezTo>
                  <a:cubicBezTo>
                    <a:pt x="5176" y="27227"/>
                    <a:pt x="5368" y="25716"/>
                    <a:pt x="5368" y="24173"/>
                  </a:cubicBezTo>
                  <a:cubicBezTo>
                    <a:pt x="5368" y="22244"/>
                    <a:pt x="5047" y="20219"/>
                    <a:pt x="4533" y="18291"/>
                  </a:cubicBezTo>
                  <a:cubicBezTo>
                    <a:pt x="4050" y="16587"/>
                    <a:pt x="3408" y="14273"/>
                    <a:pt x="2765" y="12055"/>
                  </a:cubicBezTo>
                  <a:cubicBezTo>
                    <a:pt x="2122" y="9869"/>
                    <a:pt x="1447" y="7844"/>
                    <a:pt x="932" y="6719"/>
                  </a:cubicBezTo>
                  <a:cubicBezTo>
                    <a:pt x="547" y="5851"/>
                    <a:pt x="418" y="4661"/>
                    <a:pt x="418" y="3504"/>
                  </a:cubicBezTo>
                  <a:cubicBezTo>
                    <a:pt x="418" y="2668"/>
                    <a:pt x="482" y="1833"/>
                    <a:pt x="547" y="1254"/>
                  </a:cubicBezTo>
                  <a:cubicBezTo>
                    <a:pt x="579" y="933"/>
                    <a:pt x="611" y="708"/>
                    <a:pt x="643" y="515"/>
                  </a:cubicBezTo>
                  <a:cubicBezTo>
                    <a:pt x="649" y="486"/>
                    <a:pt x="654" y="460"/>
                    <a:pt x="657" y="436"/>
                  </a:cubicBezTo>
                  <a:close/>
                  <a:moveTo>
                    <a:pt x="290" y="0"/>
                  </a:moveTo>
                  <a:lnTo>
                    <a:pt x="257" y="193"/>
                  </a:lnTo>
                  <a:cubicBezTo>
                    <a:pt x="257" y="193"/>
                    <a:pt x="0" y="1768"/>
                    <a:pt x="0" y="3504"/>
                  </a:cubicBezTo>
                  <a:cubicBezTo>
                    <a:pt x="0" y="4694"/>
                    <a:pt x="97" y="5947"/>
                    <a:pt x="547" y="6879"/>
                  </a:cubicBezTo>
                  <a:cubicBezTo>
                    <a:pt x="1029" y="7972"/>
                    <a:pt x="1704" y="10029"/>
                    <a:pt x="2347" y="12183"/>
                  </a:cubicBezTo>
                  <a:cubicBezTo>
                    <a:pt x="3022" y="14369"/>
                    <a:pt x="3665" y="16716"/>
                    <a:pt x="4115" y="18419"/>
                  </a:cubicBezTo>
                  <a:cubicBezTo>
                    <a:pt x="4629" y="20316"/>
                    <a:pt x="4918" y="22277"/>
                    <a:pt x="4918" y="24173"/>
                  </a:cubicBezTo>
                  <a:cubicBezTo>
                    <a:pt x="4918" y="25684"/>
                    <a:pt x="4758" y="27163"/>
                    <a:pt x="4340" y="28545"/>
                  </a:cubicBezTo>
                  <a:cubicBezTo>
                    <a:pt x="4018" y="29670"/>
                    <a:pt x="3890" y="30923"/>
                    <a:pt x="3890" y="32209"/>
                  </a:cubicBezTo>
                  <a:cubicBezTo>
                    <a:pt x="3890" y="34556"/>
                    <a:pt x="4340" y="37031"/>
                    <a:pt x="4790" y="39217"/>
                  </a:cubicBezTo>
                  <a:cubicBezTo>
                    <a:pt x="5176" y="40856"/>
                    <a:pt x="5626" y="43428"/>
                    <a:pt x="6011" y="45613"/>
                  </a:cubicBezTo>
                  <a:cubicBezTo>
                    <a:pt x="6172" y="46674"/>
                    <a:pt x="6333" y="47671"/>
                    <a:pt x="6461" y="48378"/>
                  </a:cubicBezTo>
                  <a:cubicBezTo>
                    <a:pt x="6590" y="49085"/>
                    <a:pt x="6654" y="49503"/>
                    <a:pt x="6654" y="49503"/>
                  </a:cubicBezTo>
                  <a:lnTo>
                    <a:pt x="6686" y="49696"/>
                  </a:lnTo>
                  <a:lnTo>
                    <a:pt x="9740" y="49632"/>
                  </a:lnTo>
                  <a:lnTo>
                    <a:pt x="9772" y="49439"/>
                  </a:lnTo>
                  <a:cubicBezTo>
                    <a:pt x="9772" y="49439"/>
                    <a:pt x="9836" y="48571"/>
                    <a:pt x="9965" y="47253"/>
                  </a:cubicBezTo>
                  <a:cubicBezTo>
                    <a:pt x="10158" y="45260"/>
                    <a:pt x="10447" y="42206"/>
                    <a:pt x="10769" y="39345"/>
                  </a:cubicBezTo>
                  <a:cubicBezTo>
                    <a:pt x="11058" y="36484"/>
                    <a:pt x="11412" y="33784"/>
                    <a:pt x="11637" y="32595"/>
                  </a:cubicBezTo>
                  <a:cubicBezTo>
                    <a:pt x="12344" y="29316"/>
                    <a:pt x="12987" y="24237"/>
                    <a:pt x="13083" y="19673"/>
                  </a:cubicBezTo>
                  <a:cubicBezTo>
                    <a:pt x="13115" y="19030"/>
                    <a:pt x="13115" y="18258"/>
                    <a:pt x="13115" y="17391"/>
                  </a:cubicBezTo>
                  <a:cubicBezTo>
                    <a:pt x="13115" y="12518"/>
                    <a:pt x="12872" y="5216"/>
                    <a:pt x="12859" y="4808"/>
                  </a:cubicBezTo>
                  <a:lnTo>
                    <a:pt x="12859" y="4808"/>
                  </a:lnTo>
                  <a:lnTo>
                    <a:pt x="13019" y="1029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835375" y="4872550"/>
              <a:ext cx="217000" cy="65925"/>
            </a:xfrm>
            <a:custGeom>
              <a:rect b="b" l="l" r="r" t="t"/>
              <a:pathLst>
                <a:path extrusionOk="0" h="2637" w="8680">
                  <a:moveTo>
                    <a:pt x="804" y="0"/>
                  </a:moveTo>
                  <a:lnTo>
                    <a:pt x="772" y="65"/>
                  </a:lnTo>
                  <a:cubicBezTo>
                    <a:pt x="1" y="965"/>
                    <a:pt x="258" y="2636"/>
                    <a:pt x="258" y="2636"/>
                  </a:cubicBezTo>
                  <a:lnTo>
                    <a:pt x="8680" y="2636"/>
                  </a:lnTo>
                  <a:lnTo>
                    <a:pt x="8680" y="2379"/>
                  </a:lnTo>
                  <a:cubicBezTo>
                    <a:pt x="8680" y="2379"/>
                    <a:pt x="8390" y="2025"/>
                    <a:pt x="8230" y="1929"/>
                  </a:cubicBezTo>
                  <a:cubicBezTo>
                    <a:pt x="8069" y="1833"/>
                    <a:pt x="5594" y="1415"/>
                    <a:pt x="5047" y="997"/>
                  </a:cubicBezTo>
                  <a:cubicBezTo>
                    <a:pt x="4469" y="579"/>
                    <a:pt x="3729" y="0"/>
                    <a:pt x="3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835375" y="4867725"/>
              <a:ext cx="222625" cy="76375"/>
            </a:xfrm>
            <a:custGeom>
              <a:rect b="b" l="l" r="r" t="t"/>
              <a:pathLst>
                <a:path extrusionOk="0" h="3055" w="8905">
                  <a:moveTo>
                    <a:pt x="3644" y="418"/>
                  </a:moveTo>
                  <a:cubicBezTo>
                    <a:pt x="3811" y="541"/>
                    <a:pt x="4424" y="993"/>
                    <a:pt x="4919" y="1351"/>
                  </a:cubicBezTo>
                  <a:cubicBezTo>
                    <a:pt x="5112" y="1479"/>
                    <a:pt x="5369" y="1608"/>
                    <a:pt x="5690" y="1704"/>
                  </a:cubicBezTo>
                  <a:cubicBezTo>
                    <a:pt x="6172" y="1833"/>
                    <a:pt x="6751" y="1993"/>
                    <a:pt x="7265" y="2090"/>
                  </a:cubicBezTo>
                  <a:cubicBezTo>
                    <a:pt x="7490" y="2154"/>
                    <a:pt x="7715" y="2186"/>
                    <a:pt x="7876" y="2218"/>
                  </a:cubicBezTo>
                  <a:cubicBezTo>
                    <a:pt x="7940" y="2251"/>
                    <a:pt x="8037" y="2283"/>
                    <a:pt x="8069" y="2283"/>
                  </a:cubicBezTo>
                  <a:lnTo>
                    <a:pt x="8101" y="2283"/>
                  </a:lnTo>
                  <a:cubicBezTo>
                    <a:pt x="8101" y="2283"/>
                    <a:pt x="8101" y="2283"/>
                    <a:pt x="8101" y="2283"/>
                  </a:cubicBezTo>
                  <a:lnTo>
                    <a:pt x="8101" y="2283"/>
                  </a:lnTo>
                  <a:lnTo>
                    <a:pt x="8133" y="2315"/>
                  </a:lnTo>
                  <a:lnTo>
                    <a:pt x="8135" y="2306"/>
                  </a:lnTo>
                  <a:lnTo>
                    <a:pt x="8135" y="2306"/>
                  </a:lnTo>
                  <a:cubicBezTo>
                    <a:pt x="8197" y="2357"/>
                    <a:pt x="8278" y="2459"/>
                    <a:pt x="8358" y="2540"/>
                  </a:cubicBezTo>
                  <a:cubicBezTo>
                    <a:pt x="8382" y="2563"/>
                    <a:pt x="8403" y="2585"/>
                    <a:pt x="8423" y="2604"/>
                  </a:cubicBezTo>
                  <a:lnTo>
                    <a:pt x="440" y="2604"/>
                  </a:lnTo>
                  <a:cubicBezTo>
                    <a:pt x="431" y="2489"/>
                    <a:pt x="419" y="2334"/>
                    <a:pt x="419" y="2154"/>
                  </a:cubicBezTo>
                  <a:cubicBezTo>
                    <a:pt x="419" y="1608"/>
                    <a:pt x="515" y="836"/>
                    <a:pt x="933" y="418"/>
                  </a:cubicBezTo>
                  <a:close/>
                  <a:moveTo>
                    <a:pt x="708" y="0"/>
                  </a:moveTo>
                  <a:lnTo>
                    <a:pt x="611" y="129"/>
                  </a:lnTo>
                  <a:cubicBezTo>
                    <a:pt x="97" y="708"/>
                    <a:pt x="1" y="1543"/>
                    <a:pt x="1" y="2154"/>
                  </a:cubicBezTo>
                  <a:cubicBezTo>
                    <a:pt x="1" y="2572"/>
                    <a:pt x="65" y="2861"/>
                    <a:pt x="65" y="2861"/>
                  </a:cubicBezTo>
                  <a:lnTo>
                    <a:pt x="65" y="3054"/>
                  </a:lnTo>
                  <a:lnTo>
                    <a:pt x="8905" y="3054"/>
                  </a:lnTo>
                  <a:lnTo>
                    <a:pt x="8905" y="2572"/>
                  </a:lnTo>
                  <a:lnTo>
                    <a:pt x="8905" y="2508"/>
                  </a:lnTo>
                  <a:lnTo>
                    <a:pt x="8840" y="2443"/>
                  </a:lnTo>
                  <a:cubicBezTo>
                    <a:pt x="8840" y="2443"/>
                    <a:pt x="8776" y="2347"/>
                    <a:pt x="8680" y="2251"/>
                  </a:cubicBezTo>
                  <a:cubicBezTo>
                    <a:pt x="8583" y="2122"/>
                    <a:pt x="8455" y="2026"/>
                    <a:pt x="8358" y="1929"/>
                  </a:cubicBezTo>
                  <a:lnTo>
                    <a:pt x="8230" y="1897"/>
                  </a:lnTo>
                  <a:cubicBezTo>
                    <a:pt x="8133" y="1865"/>
                    <a:pt x="7908" y="1801"/>
                    <a:pt x="7651" y="1736"/>
                  </a:cubicBezTo>
                  <a:cubicBezTo>
                    <a:pt x="7233" y="1640"/>
                    <a:pt x="6687" y="1543"/>
                    <a:pt x="6205" y="1415"/>
                  </a:cubicBezTo>
                  <a:cubicBezTo>
                    <a:pt x="5980" y="1351"/>
                    <a:pt x="5755" y="1286"/>
                    <a:pt x="5562" y="1190"/>
                  </a:cubicBezTo>
                  <a:cubicBezTo>
                    <a:pt x="5369" y="1126"/>
                    <a:pt x="5240" y="1061"/>
                    <a:pt x="5176" y="1029"/>
                  </a:cubicBezTo>
                  <a:cubicBezTo>
                    <a:pt x="4597" y="611"/>
                    <a:pt x="3858" y="33"/>
                    <a:pt x="3858" y="33"/>
                  </a:cubicBezTo>
                  <a:lnTo>
                    <a:pt x="379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4841000" y="4927200"/>
              <a:ext cx="211375" cy="11275"/>
            </a:xfrm>
            <a:custGeom>
              <a:rect b="b" l="l" r="r" t="t"/>
              <a:pathLst>
                <a:path extrusionOk="0" h="451" w="8455">
                  <a:moveTo>
                    <a:pt x="1" y="0"/>
                  </a:moveTo>
                  <a:cubicBezTo>
                    <a:pt x="1" y="289"/>
                    <a:pt x="33" y="450"/>
                    <a:pt x="33" y="450"/>
                  </a:cubicBezTo>
                  <a:lnTo>
                    <a:pt x="8455" y="450"/>
                  </a:lnTo>
                  <a:lnTo>
                    <a:pt x="8455" y="193"/>
                  </a:lnTo>
                  <a:cubicBezTo>
                    <a:pt x="8455" y="193"/>
                    <a:pt x="8390" y="97"/>
                    <a:pt x="8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835375" y="4921575"/>
              <a:ext cx="222625" cy="22525"/>
            </a:xfrm>
            <a:custGeom>
              <a:rect b="b" l="l" r="r" t="t"/>
              <a:pathLst>
                <a:path extrusionOk="0" h="901" w="8905">
                  <a:moveTo>
                    <a:pt x="1" y="0"/>
                  </a:moveTo>
                  <a:lnTo>
                    <a:pt x="1" y="225"/>
                  </a:lnTo>
                  <a:cubicBezTo>
                    <a:pt x="33" y="514"/>
                    <a:pt x="65" y="707"/>
                    <a:pt x="65" y="707"/>
                  </a:cubicBezTo>
                  <a:lnTo>
                    <a:pt x="65" y="900"/>
                  </a:lnTo>
                  <a:lnTo>
                    <a:pt x="8905" y="900"/>
                  </a:lnTo>
                  <a:lnTo>
                    <a:pt x="8905" y="418"/>
                  </a:lnTo>
                  <a:lnTo>
                    <a:pt x="8905" y="354"/>
                  </a:lnTo>
                  <a:lnTo>
                    <a:pt x="8840" y="289"/>
                  </a:lnTo>
                  <a:cubicBezTo>
                    <a:pt x="8840" y="289"/>
                    <a:pt x="8776" y="193"/>
                    <a:pt x="8680" y="97"/>
                  </a:cubicBezTo>
                  <a:lnTo>
                    <a:pt x="861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4983250" y="4884600"/>
              <a:ext cx="230400" cy="70475"/>
            </a:xfrm>
            <a:custGeom>
              <a:rect b="b" l="l" r="r" t="t"/>
              <a:pathLst>
                <a:path extrusionOk="0" h="2819" w="9216">
                  <a:moveTo>
                    <a:pt x="3086" y="1"/>
                  </a:moveTo>
                  <a:lnTo>
                    <a:pt x="386" y="65"/>
                  </a:lnTo>
                  <a:cubicBezTo>
                    <a:pt x="386" y="65"/>
                    <a:pt x="0" y="676"/>
                    <a:pt x="0" y="1704"/>
                  </a:cubicBezTo>
                  <a:cubicBezTo>
                    <a:pt x="0" y="2733"/>
                    <a:pt x="322" y="2733"/>
                    <a:pt x="322" y="2733"/>
                  </a:cubicBezTo>
                  <a:cubicBezTo>
                    <a:pt x="322" y="2733"/>
                    <a:pt x="4293" y="2819"/>
                    <a:pt x="6922" y="2819"/>
                  </a:cubicBezTo>
                  <a:cubicBezTo>
                    <a:pt x="8236" y="2819"/>
                    <a:pt x="9215" y="2797"/>
                    <a:pt x="9194" y="2733"/>
                  </a:cubicBezTo>
                  <a:cubicBezTo>
                    <a:pt x="9161" y="2508"/>
                    <a:pt x="8165" y="2058"/>
                    <a:pt x="6847" y="1801"/>
                  </a:cubicBezTo>
                  <a:cubicBezTo>
                    <a:pt x="5497" y="1543"/>
                    <a:pt x="3086" y="1"/>
                    <a:pt x="3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977625" y="4879775"/>
              <a:ext cx="241100" cy="80400"/>
            </a:xfrm>
            <a:custGeom>
              <a:rect b="b" l="l" r="r" t="t"/>
              <a:pathLst>
                <a:path extrusionOk="0" h="3216" w="9644">
                  <a:moveTo>
                    <a:pt x="3268" y="420"/>
                  </a:moveTo>
                  <a:cubicBezTo>
                    <a:pt x="3432" y="522"/>
                    <a:pt x="3960" y="845"/>
                    <a:pt x="4597" y="1190"/>
                  </a:cubicBezTo>
                  <a:cubicBezTo>
                    <a:pt x="5368" y="1608"/>
                    <a:pt x="6301" y="2058"/>
                    <a:pt x="7008" y="2186"/>
                  </a:cubicBezTo>
                  <a:cubicBezTo>
                    <a:pt x="7683" y="2315"/>
                    <a:pt x="8229" y="2508"/>
                    <a:pt x="8647" y="2669"/>
                  </a:cubicBezTo>
                  <a:cubicBezTo>
                    <a:pt x="8731" y="2710"/>
                    <a:pt x="8808" y="2746"/>
                    <a:pt x="8877" y="2779"/>
                  </a:cubicBezTo>
                  <a:lnTo>
                    <a:pt x="8877" y="2779"/>
                  </a:lnTo>
                  <a:cubicBezTo>
                    <a:pt x="8470" y="2797"/>
                    <a:pt x="7859" y="2797"/>
                    <a:pt x="7136" y="2797"/>
                  </a:cubicBezTo>
                  <a:cubicBezTo>
                    <a:pt x="5818" y="2797"/>
                    <a:pt x="4179" y="2765"/>
                    <a:pt x="2861" y="2765"/>
                  </a:cubicBezTo>
                  <a:cubicBezTo>
                    <a:pt x="1681" y="2736"/>
                    <a:pt x="759" y="2708"/>
                    <a:pt x="579" y="2702"/>
                  </a:cubicBezTo>
                  <a:lnTo>
                    <a:pt x="579" y="2702"/>
                  </a:lnTo>
                  <a:lnTo>
                    <a:pt x="579" y="2701"/>
                  </a:lnTo>
                  <a:cubicBezTo>
                    <a:pt x="579" y="2701"/>
                    <a:pt x="450" y="2540"/>
                    <a:pt x="450" y="1897"/>
                  </a:cubicBezTo>
                  <a:cubicBezTo>
                    <a:pt x="450" y="1415"/>
                    <a:pt x="547" y="1029"/>
                    <a:pt x="611" y="772"/>
                  </a:cubicBezTo>
                  <a:cubicBezTo>
                    <a:pt x="675" y="644"/>
                    <a:pt x="707" y="547"/>
                    <a:pt x="740" y="483"/>
                  </a:cubicBezTo>
                  <a:lnTo>
                    <a:pt x="741" y="480"/>
                  </a:lnTo>
                  <a:lnTo>
                    <a:pt x="741" y="480"/>
                  </a:lnTo>
                  <a:lnTo>
                    <a:pt x="3268" y="420"/>
                  </a:lnTo>
                  <a:close/>
                  <a:moveTo>
                    <a:pt x="3311" y="1"/>
                  </a:moveTo>
                  <a:lnTo>
                    <a:pt x="515" y="65"/>
                  </a:lnTo>
                  <a:lnTo>
                    <a:pt x="450" y="161"/>
                  </a:lnTo>
                  <a:cubicBezTo>
                    <a:pt x="418" y="161"/>
                    <a:pt x="0" y="804"/>
                    <a:pt x="0" y="1897"/>
                  </a:cubicBezTo>
                  <a:cubicBezTo>
                    <a:pt x="0" y="2411"/>
                    <a:pt x="97" y="2701"/>
                    <a:pt x="193" y="2894"/>
                  </a:cubicBezTo>
                  <a:cubicBezTo>
                    <a:pt x="274" y="3055"/>
                    <a:pt x="422" y="3127"/>
                    <a:pt x="506" y="3127"/>
                  </a:cubicBezTo>
                  <a:cubicBezTo>
                    <a:pt x="522" y="3127"/>
                    <a:pt x="535" y="3124"/>
                    <a:pt x="545" y="3119"/>
                  </a:cubicBezTo>
                  <a:lnTo>
                    <a:pt x="545" y="3119"/>
                  </a:lnTo>
                  <a:cubicBezTo>
                    <a:pt x="919" y="3128"/>
                    <a:pt x="4635" y="3215"/>
                    <a:pt x="7136" y="3215"/>
                  </a:cubicBezTo>
                  <a:lnTo>
                    <a:pt x="8776" y="3215"/>
                  </a:lnTo>
                  <a:cubicBezTo>
                    <a:pt x="9001" y="3183"/>
                    <a:pt x="9161" y="3183"/>
                    <a:pt x="9258" y="3183"/>
                  </a:cubicBezTo>
                  <a:cubicBezTo>
                    <a:pt x="9322" y="3151"/>
                    <a:pt x="9386" y="3151"/>
                    <a:pt x="9419" y="3151"/>
                  </a:cubicBezTo>
                  <a:lnTo>
                    <a:pt x="9515" y="3119"/>
                  </a:lnTo>
                  <a:lnTo>
                    <a:pt x="9579" y="3054"/>
                  </a:lnTo>
                  <a:cubicBezTo>
                    <a:pt x="9611" y="3054"/>
                    <a:pt x="9644" y="2990"/>
                    <a:pt x="9644" y="2926"/>
                  </a:cubicBezTo>
                  <a:lnTo>
                    <a:pt x="9644" y="2894"/>
                  </a:lnTo>
                  <a:lnTo>
                    <a:pt x="9644" y="2862"/>
                  </a:lnTo>
                  <a:cubicBezTo>
                    <a:pt x="9611" y="2765"/>
                    <a:pt x="9547" y="2733"/>
                    <a:pt x="9515" y="2669"/>
                  </a:cubicBezTo>
                  <a:cubicBezTo>
                    <a:pt x="9354" y="2508"/>
                    <a:pt x="9065" y="2379"/>
                    <a:pt x="8647" y="2219"/>
                  </a:cubicBezTo>
                  <a:cubicBezTo>
                    <a:pt x="8229" y="2058"/>
                    <a:pt x="7683" y="1897"/>
                    <a:pt x="7104" y="1769"/>
                  </a:cubicBezTo>
                  <a:cubicBezTo>
                    <a:pt x="6493" y="1672"/>
                    <a:pt x="5561" y="1222"/>
                    <a:pt x="4790" y="804"/>
                  </a:cubicBezTo>
                  <a:cubicBezTo>
                    <a:pt x="4404" y="611"/>
                    <a:pt x="4083" y="419"/>
                    <a:pt x="3825" y="258"/>
                  </a:cubicBezTo>
                  <a:cubicBezTo>
                    <a:pt x="3568" y="129"/>
                    <a:pt x="3440" y="33"/>
                    <a:pt x="3440" y="33"/>
                  </a:cubicBezTo>
                  <a:lnTo>
                    <a:pt x="337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984050" y="4940850"/>
              <a:ext cx="229600" cy="14225"/>
            </a:xfrm>
            <a:custGeom>
              <a:rect b="b" l="l" r="r" t="t"/>
              <a:pathLst>
                <a:path extrusionOk="0" h="569" w="9184">
                  <a:moveTo>
                    <a:pt x="0" y="1"/>
                  </a:moveTo>
                  <a:cubicBezTo>
                    <a:pt x="97" y="483"/>
                    <a:pt x="290" y="483"/>
                    <a:pt x="290" y="483"/>
                  </a:cubicBezTo>
                  <a:cubicBezTo>
                    <a:pt x="290" y="483"/>
                    <a:pt x="4261" y="569"/>
                    <a:pt x="6890" y="569"/>
                  </a:cubicBezTo>
                  <a:cubicBezTo>
                    <a:pt x="8204" y="569"/>
                    <a:pt x="9183" y="547"/>
                    <a:pt x="9162" y="483"/>
                  </a:cubicBezTo>
                  <a:cubicBezTo>
                    <a:pt x="9129" y="354"/>
                    <a:pt x="8840" y="193"/>
                    <a:pt x="8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4977625" y="4935225"/>
              <a:ext cx="241100" cy="24950"/>
            </a:xfrm>
            <a:custGeom>
              <a:rect b="b" l="l" r="r" t="t"/>
              <a:pathLst>
                <a:path extrusionOk="0" h="998" w="9644">
                  <a:moveTo>
                    <a:pt x="8551" y="418"/>
                  </a:moveTo>
                  <a:cubicBezTo>
                    <a:pt x="8676" y="472"/>
                    <a:pt x="8791" y="516"/>
                    <a:pt x="8885" y="560"/>
                  </a:cubicBezTo>
                  <a:lnTo>
                    <a:pt x="8885" y="560"/>
                  </a:lnTo>
                  <a:cubicBezTo>
                    <a:pt x="8478" y="579"/>
                    <a:pt x="7863" y="579"/>
                    <a:pt x="7136" y="579"/>
                  </a:cubicBezTo>
                  <a:cubicBezTo>
                    <a:pt x="5818" y="579"/>
                    <a:pt x="4179" y="547"/>
                    <a:pt x="2861" y="547"/>
                  </a:cubicBezTo>
                  <a:cubicBezTo>
                    <a:pt x="1681" y="518"/>
                    <a:pt x="759" y="490"/>
                    <a:pt x="579" y="484"/>
                  </a:cubicBezTo>
                  <a:lnTo>
                    <a:pt x="579" y="484"/>
                  </a:lnTo>
                  <a:lnTo>
                    <a:pt x="579" y="483"/>
                  </a:lnTo>
                  <a:cubicBezTo>
                    <a:pt x="579" y="483"/>
                    <a:pt x="565" y="461"/>
                    <a:pt x="546" y="418"/>
                  </a:cubicBezTo>
                  <a:close/>
                  <a:moveTo>
                    <a:pt x="0" y="1"/>
                  </a:moveTo>
                  <a:lnTo>
                    <a:pt x="65" y="258"/>
                  </a:lnTo>
                  <a:cubicBezTo>
                    <a:pt x="97" y="515"/>
                    <a:pt x="193" y="676"/>
                    <a:pt x="290" y="772"/>
                  </a:cubicBezTo>
                  <a:cubicBezTo>
                    <a:pt x="354" y="869"/>
                    <a:pt x="482" y="901"/>
                    <a:pt x="515" y="901"/>
                  </a:cubicBezTo>
                  <a:cubicBezTo>
                    <a:pt x="515" y="901"/>
                    <a:pt x="4501" y="997"/>
                    <a:pt x="7136" y="997"/>
                  </a:cubicBezTo>
                  <a:lnTo>
                    <a:pt x="8776" y="997"/>
                  </a:lnTo>
                  <a:cubicBezTo>
                    <a:pt x="9001" y="965"/>
                    <a:pt x="9161" y="965"/>
                    <a:pt x="9258" y="965"/>
                  </a:cubicBezTo>
                  <a:cubicBezTo>
                    <a:pt x="9322" y="933"/>
                    <a:pt x="9386" y="933"/>
                    <a:pt x="9419" y="933"/>
                  </a:cubicBezTo>
                  <a:lnTo>
                    <a:pt x="9515" y="901"/>
                  </a:lnTo>
                  <a:lnTo>
                    <a:pt x="9579" y="836"/>
                  </a:lnTo>
                  <a:cubicBezTo>
                    <a:pt x="9611" y="836"/>
                    <a:pt x="9644" y="772"/>
                    <a:pt x="9644" y="708"/>
                  </a:cubicBezTo>
                  <a:lnTo>
                    <a:pt x="9644" y="676"/>
                  </a:lnTo>
                  <a:lnTo>
                    <a:pt x="9644" y="644"/>
                  </a:lnTo>
                  <a:cubicBezTo>
                    <a:pt x="9611" y="547"/>
                    <a:pt x="9547" y="483"/>
                    <a:pt x="9483" y="451"/>
                  </a:cubicBezTo>
                  <a:cubicBezTo>
                    <a:pt x="9322" y="290"/>
                    <a:pt x="9065" y="161"/>
                    <a:pt x="8711" y="33"/>
                  </a:cubicBezTo>
                  <a:lnTo>
                    <a:pt x="8647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4779925" y="2559250"/>
              <a:ext cx="598725" cy="1158975"/>
            </a:xfrm>
            <a:custGeom>
              <a:rect b="b" l="l" r="r" t="t"/>
              <a:pathLst>
                <a:path extrusionOk="0" h="46359" w="23949">
                  <a:moveTo>
                    <a:pt x="12715" y="0"/>
                  </a:moveTo>
                  <a:cubicBezTo>
                    <a:pt x="12193" y="0"/>
                    <a:pt x="11622" y="44"/>
                    <a:pt x="10994" y="149"/>
                  </a:cubicBezTo>
                  <a:cubicBezTo>
                    <a:pt x="8069" y="631"/>
                    <a:pt x="6044" y="4039"/>
                    <a:pt x="5594" y="7607"/>
                  </a:cubicBezTo>
                  <a:cubicBezTo>
                    <a:pt x="5144" y="11175"/>
                    <a:pt x="5562" y="15128"/>
                    <a:pt x="5562" y="15128"/>
                  </a:cubicBezTo>
                  <a:cubicBezTo>
                    <a:pt x="5626" y="15675"/>
                    <a:pt x="4437" y="17025"/>
                    <a:pt x="4115" y="17411"/>
                  </a:cubicBezTo>
                  <a:cubicBezTo>
                    <a:pt x="3440" y="18311"/>
                    <a:pt x="2604" y="19018"/>
                    <a:pt x="1994" y="19982"/>
                  </a:cubicBezTo>
                  <a:cubicBezTo>
                    <a:pt x="740" y="21911"/>
                    <a:pt x="1" y="24354"/>
                    <a:pt x="258" y="26668"/>
                  </a:cubicBezTo>
                  <a:cubicBezTo>
                    <a:pt x="515" y="29079"/>
                    <a:pt x="1704" y="39815"/>
                    <a:pt x="1737" y="40780"/>
                  </a:cubicBezTo>
                  <a:cubicBezTo>
                    <a:pt x="1737" y="41712"/>
                    <a:pt x="1062" y="43191"/>
                    <a:pt x="1190" y="44348"/>
                  </a:cubicBezTo>
                  <a:cubicBezTo>
                    <a:pt x="1319" y="45473"/>
                    <a:pt x="1704" y="44958"/>
                    <a:pt x="4147" y="45312"/>
                  </a:cubicBezTo>
                  <a:cubicBezTo>
                    <a:pt x="6129" y="45629"/>
                    <a:pt x="11150" y="46359"/>
                    <a:pt x="13340" y="46359"/>
                  </a:cubicBezTo>
                  <a:cubicBezTo>
                    <a:pt x="13815" y="46359"/>
                    <a:pt x="14156" y="46324"/>
                    <a:pt x="14305" y="46244"/>
                  </a:cubicBezTo>
                  <a:cubicBezTo>
                    <a:pt x="15141" y="45794"/>
                    <a:pt x="15752" y="44541"/>
                    <a:pt x="15719" y="43898"/>
                  </a:cubicBezTo>
                  <a:cubicBezTo>
                    <a:pt x="15719" y="43287"/>
                    <a:pt x="15623" y="38690"/>
                    <a:pt x="15141" y="36279"/>
                  </a:cubicBezTo>
                  <a:cubicBezTo>
                    <a:pt x="14659" y="33869"/>
                    <a:pt x="15076" y="28951"/>
                    <a:pt x="14916" y="26443"/>
                  </a:cubicBezTo>
                  <a:cubicBezTo>
                    <a:pt x="14755" y="23936"/>
                    <a:pt x="13823" y="19886"/>
                    <a:pt x="12955" y="18536"/>
                  </a:cubicBezTo>
                  <a:cubicBezTo>
                    <a:pt x="12087" y="17186"/>
                    <a:pt x="11123" y="16157"/>
                    <a:pt x="11444" y="15643"/>
                  </a:cubicBezTo>
                  <a:cubicBezTo>
                    <a:pt x="11733" y="15096"/>
                    <a:pt x="15462" y="12814"/>
                    <a:pt x="17327" y="12043"/>
                  </a:cubicBezTo>
                  <a:cubicBezTo>
                    <a:pt x="19191" y="11271"/>
                    <a:pt x="23948" y="9278"/>
                    <a:pt x="23209" y="8571"/>
                  </a:cubicBezTo>
                  <a:cubicBezTo>
                    <a:pt x="22470" y="7864"/>
                    <a:pt x="19641" y="3621"/>
                    <a:pt x="19641" y="3621"/>
                  </a:cubicBezTo>
                  <a:cubicBezTo>
                    <a:pt x="19641" y="3621"/>
                    <a:pt x="17905" y="1467"/>
                    <a:pt x="16748" y="953"/>
                  </a:cubicBezTo>
                  <a:cubicBezTo>
                    <a:pt x="15842" y="575"/>
                    <a:pt x="14600" y="0"/>
                    <a:pt x="12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779925" y="2554125"/>
              <a:ext cx="587475" cy="1169275"/>
            </a:xfrm>
            <a:custGeom>
              <a:rect b="b" l="l" r="r" t="t"/>
              <a:pathLst>
                <a:path extrusionOk="0" h="46771" w="23499">
                  <a:moveTo>
                    <a:pt x="12730" y="418"/>
                  </a:moveTo>
                  <a:cubicBezTo>
                    <a:pt x="14562" y="418"/>
                    <a:pt x="15752" y="965"/>
                    <a:pt x="16684" y="1351"/>
                  </a:cubicBezTo>
                  <a:cubicBezTo>
                    <a:pt x="17198" y="1576"/>
                    <a:pt x="17905" y="2218"/>
                    <a:pt x="18484" y="2829"/>
                  </a:cubicBezTo>
                  <a:cubicBezTo>
                    <a:pt x="18773" y="3118"/>
                    <a:pt x="19030" y="3408"/>
                    <a:pt x="19191" y="3633"/>
                  </a:cubicBezTo>
                  <a:cubicBezTo>
                    <a:pt x="19384" y="3826"/>
                    <a:pt x="19480" y="3954"/>
                    <a:pt x="19480" y="3954"/>
                  </a:cubicBezTo>
                  <a:cubicBezTo>
                    <a:pt x="19480" y="3954"/>
                    <a:pt x="20155" y="5015"/>
                    <a:pt x="20959" y="6140"/>
                  </a:cubicBezTo>
                  <a:cubicBezTo>
                    <a:pt x="21377" y="6719"/>
                    <a:pt x="21795" y="7329"/>
                    <a:pt x="22180" y="7812"/>
                  </a:cubicBezTo>
                  <a:cubicBezTo>
                    <a:pt x="22534" y="8326"/>
                    <a:pt x="22855" y="8712"/>
                    <a:pt x="23048" y="8937"/>
                  </a:cubicBezTo>
                  <a:lnTo>
                    <a:pt x="23080" y="8937"/>
                  </a:lnTo>
                  <a:cubicBezTo>
                    <a:pt x="23080" y="8937"/>
                    <a:pt x="23048" y="9033"/>
                    <a:pt x="22952" y="9162"/>
                  </a:cubicBezTo>
                  <a:cubicBezTo>
                    <a:pt x="22759" y="9355"/>
                    <a:pt x="22405" y="9612"/>
                    <a:pt x="21955" y="9869"/>
                  </a:cubicBezTo>
                  <a:cubicBezTo>
                    <a:pt x="20573" y="10672"/>
                    <a:pt x="18387" y="11572"/>
                    <a:pt x="17230" y="12055"/>
                  </a:cubicBezTo>
                  <a:cubicBezTo>
                    <a:pt x="16298" y="12440"/>
                    <a:pt x="14884" y="13212"/>
                    <a:pt x="13662" y="13951"/>
                  </a:cubicBezTo>
                  <a:cubicBezTo>
                    <a:pt x="13084" y="14337"/>
                    <a:pt x="12505" y="14690"/>
                    <a:pt x="12087" y="14980"/>
                  </a:cubicBezTo>
                  <a:cubicBezTo>
                    <a:pt x="11894" y="15141"/>
                    <a:pt x="11701" y="15269"/>
                    <a:pt x="11541" y="15398"/>
                  </a:cubicBezTo>
                  <a:cubicBezTo>
                    <a:pt x="11412" y="15526"/>
                    <a:pt x="11316" y="15623"/>
                    <a:pt x="11251" y="15719"/>
                  </a:cubicBezTo>
                  <a:cubicBezTo>
                    <a:pt x="11187" y="15848"/>
                    <a:pt x="11155" y="15944"/>
                    <a:pt x="11155" y="16073"/>
                  </a:cubicBezTo>
                  <a:cubicBezTo>
                    <a:pt x="11155" y="16266"/>
                    <a:pt x="11219" y="16458"/>
                    <a:pt x="11316" y="16651"/>
                  </a:cubicBezTo>
                  <a:cubicBezTo>
                    <a:pt x="11605" y="17262"/>
                    <a:pt x="12216" y="17969"/>
                    <a:pt x="12794" y="18837"/>
                  </a:cubicBezTo>
                  <a:cubicBezTo>
                    <a:pt x="13180" y="19480"/>
                    <a:pt x="13630" y="20830"/>
                    <a:pt x="13984" y="22309"/>
                  </a:cubicBezTo>
                  <a:cubicBezTo>
                    <a:pt x="14369" y="23787"/>
                    <a:pt x="14626" y="25427"/>
                    <a:pt x="14691" y="26648"/>
                  </a:cubicBezTo>
                  <a:cubicBezTo>
                    <a:pt x="14723" y="27098"/>
                    <a:pt x="14755" y="27645"/>
                    <a:pt x="14755" y="28223"/>
                  </a:cubicBezTo>
                  <a:cubicBezTo>
                    <a:pt x="14755" y="29573"/>
                    <a:pt x="14691" y="31213"/>
                    <a:pt x="14691" y="32756"/>
                  </a:cubicBezTo>
                  <a:cubicBezTo>
                    <a:pt x="14691" y="34202"/>
                    <a:pt x="14723" y="35552"/>
                    <a:pt x="14916" y="36517"/>
                  </a:cubicBezTo>
                  <a:cubicBezTo>
                    <a:pt x="15398" y="38895"/>
                    <a:pt x="15494" y="43492"/>
                    <a:pt x="15527" y="44135"/>
                  </a:cubicBezTo>
                  <a:cubicBezTo>
                    <a:pt x="15527" y="44392"/>
                    <a:pt x="15366" y="44842"/>
                    <a:pt x="15141" y="45260"/>
                  </a:cubicBezTo>
                  <a:cubicBezTo>
                    <a:pt x="14916" y="45678"/>
                    <a:pt x="14562" y="46064"/>
                    <a:pt x="14209" y="46256"/>
                  </a:cubicBezTo>
                  <a:cubicBezTo>
                    <a:pt x="14176" y="46289"/>
                    <a:pt x="14080" y="46321"/>
                    <a:pt x="13951" y="46321"/>
                  </a:cubicBezTo>
                  <a:cubicBezTo>
                    <a:pt x="13791" y="46353"/>
                    <a:pt x="13598" y="46353"/>
                    <a:pt x="13373" y="46353"/>
                  </a:cubicBezTo>
                  <a:cubicBezTo>
                    <a:pt x="11251" y="46353"/>
                    <a:pt x="6140" y="45614"/>
                    <a:pt x="4180" y="45324"/>
                  </a:cubicBezTo>
                  <a:cubicBezTo>
                    <a:pt x="2958" y="45131"/>
                    <a:pt x="2219" y="45163"/>
                    <a:pt x="1833" y="45131"/>
                  </a:cubicBezTo>
                  <a:cubicBezTo>
                    <a:pt x="1737" y="45099"/>
                    <a:pt x="1672" y="45099"/>
                    <a:pt x="1608" y="45067"/>
                  </a:cubicBezTo>
                  <a:cubicBezTo>
                    <a:pt x="1544" y="45035"/>
                    <a:pt x="1544" y="45003"/>
                    <a:pt x="1479" y="44938"/>
                  </a:cubicBezTo>
                  <a:cubicBezTo>
                    <a:pt x="1447" y="44874"/>
                    <a:pt x="1415" y="44713"/>
                    <a:pt x="1383" y="44521"/>
                  </a:cubicBezTo>
                  <a:cubicBezTo>
                    <a:pt x="1383" y="44424"/>
                    <a:pt x="1383" y="44328"/>
                    <a:pt x="1383" y="44231"/>
                  </a:cubicBezTo>
                  <a:cubicBezTo>
                    <a:pt x="1383" y="43749"/>
                    <a:pt x="1512" y="43171"/>
                    <a:pt x="1640" y="42592"/>
                  </a:cubicBezTo>
                  <a:cubicBezTo>
                    <a:pt x="1801" y="42045"/>
                    <a:pt x="1929" y="41499"/>
                    <a:pt x="1929" y="41017"/>
                  </a:cubicBezTo>
                  <a:lnTo>
                    <a:pt x="1929" y="40985"/>
                  </a:lnTo>
                  <a:lnTo>
                    <a:pt x="1929" y="40953"/>
                  </a:lnTo>
                  <a:cubicBezTo>
                    <a:pt x="1929" y="40695"/>
                    <a:pt x="1865" y="39860"/>
                    <a:pt x="1737" y="38702"/>
                  </a:cubicBezTo>
                  <a:cubicBezTo>
                    <a:pt x="1383" y="35167"/>
                    <a:pt x="676" y="28641"/>
                    <a:pt x="483" y="26841"/>
                  </a:cubicBezTo>
                  <a:cubicBezTo>
                    <a:pt x="451" y="26552"/>
                    <a:pt x="419" y="26230"/>
                    <a:pt x="419" y="25941"/>
                  </a:cubicBezTo>
                  <a:cubicBezTo>
                    <a:pt x="419" y="23948"/>
                    <a:pt x="1094" y="21955"/>
                    <a:pt x="2154" y="20284"/>
                  </a:cubicBezTo>
                  <a:cubicBezTo>
                    <a:pt x="2765" y="19384"/>
                    <a:pt x="3601" y="18676"/>
                    <a:pt x="4276" y="17744"/>
                  </a:cubicBezTo>
                  <a:cubicBezTo>
                    <a:pt x="4437" y="17551"/>
                    <a:pt x="4790" y="17133"/>
                    <a:pt x="5112" y="16683"/>
                  </a:cubicBezTo>
                  <a:cubicBezTo>
                    <a:pt x="5272" y="16458"/>
                    <a:pt x="5433" y="16233"/>
                    <a:pt x="5562" y="16008"/>
                  </a:cubicBezTo>
                  <a:cubicBezTo>
                    <a:pt x="5690" y="15783"/>
                    <a:pt x="5755" y="15591"/>
                    <a:pt x="5755" y="15366"/>
                  </a:cubicBezTo>
                  <a:lnTo>
                    <a:pt x="5755" y="15333"/>
                  </a:lnTo>
                  <a:cubicBezTo>
                    <a:pt x="5755" y="15333"/>
                    <a:pt x="5755" y="15205"/>
                    <a:pt x="5755" y="15044"/>
                  </a:cubicBezTo>
                  <a:cubicBezTo>
                    <a:pt x="5690" y="14465"/>
                    <a:pt x="5594" y="13148"/>
                    <a:pt x="5594" y="11572"/>
                  </a:cubicBezTo>
                  <a:cubicBezTo>
                    <a:pt x="5594" y="10383"/>
                    <a:pt x="5658" y="9097"/>
                    <a:pt x="5819" y="7844"/>
                  </a:cubicBezTo>
                  <a:cubicBezTo>
                    <a:pt x="6012" y="6076"/>
                    <a:pt x="6623" y="4372"/>
                    <a:pt x="7523" y="3054"/>
                  </a:cubicBezTo>
                  <a:cubicBezTo>
                    <a:pt x="8455" y="1704"/>
                    <a:pt x="9644" y="804"/>
                    <a:pt x="11026" y="547"/>
                  </a:cubicBezTo>
                  <a:cubicBezTo>
                    <a:pt x="11637" y="450"/>
                    <a:pt x="12216" y="418"/>
                    <a:pt x="12730" y="418"/>
                  </a:cubicBezTo>
                  <a:close/>
                  <a:moveTo>
                    <a:pt x="12730" y="0"/>
                  </a:moveTo>
                  <a:cubicBezTo>
                    <a:pt x="12183" y="0"/>
                    <a:pt x="11605" y="33"/>
                    <a:pt x="10930" y="129"/>
                  </a:cubicBezTo>
                  <a:cubicBezTo>
                    <a:pt x="9419" y="386"/>
                    <a:pt x="8133" y="1415"/>
                    <a:pt x="7169" y="2797"/>
                  </a:cubicBezTo>
                  <a:cubicBezTo>
                    <a:pt x="6237" y="4179"/>
                    <a:pt x="5626" y="5947"/>
                    <a:pt x="5401" y="7779"/>
                  </a:cubicBezTo>
                  <a:cubicBezTo>
                    <a:pt x="5240" y="9065"/>
                    <a:pt x="5176" y="10383"/>
                    <a:pt x="5176" y="11572"/>
                  </a:cubicBezTo>
                  <a:cubicBezTo>
                    <a:pt x="5176" y="13694"/>
                    <a:pt x="5337" y="15366"/>
                    <a:pt x="5337" y="15366"/>
                  </a:cubicBezTo>
                  <a:cubicBezTo>
                    <a:pt x="5337" y="15462"/>
                    <a:pt x="5305" y="15623"/>
                    <a:pt x="5176" y="15816"/>
                  </a:cubicBezTo>
                  <a:cubicBezTo>
                    <a:pt x="5047" y="16105"/>
                    <a:pt x="4790" y="16458"/>
                    <a:pt x="4533" y="16748"/>
                  </a:cubicBezTo>
                  <a:cubicBezTo>
                    <a:pt x="4308" y="17069"/>
                    <a:pt x="4083" y="17326"/>
                    <a:pt x="3955" y="17487"/>
                  </a:cubicBezTo>
                  <a:cubicBezTo>
                    <a:pt x="3312" y="18355"/>
                    <a:pt x="2444" y="19062"/>
                    <a:pt x="1801" y="20059"/>
                  </a:cubicBezTo>
                  <a:cubicBezTo>
                    <a:pt x="708" y="21762"/>
                    <a:pt x="1" y="23852"/>
                    <a:pt x="1" y="25941"/>
                  </a:cubicBezTo>
                  <a:cubicBezTo>
                    <a:pt x="1" y="26263"/>
                    <a:pt x="33" y="26584"/>
                    <a:pt x="65" y="26905"/>
                  </a:cubicBezTo>
                  <a:cubicBezTo>
                    <a:pt x="194" y="28095"/>
                    <a:pt x="547" y="31373"/>
                    <a:pt x="869" y="34492"/>
                  </a:cubicBezTo>
                  <a:cubicBezTo>
                    <a:pt x="1029" y="36034"/>
                    <a:pt x="1190" y="37545"/>
                    <a:pt x="1319" y="38735"/>
                  </a:cubicBezTo>
                  <a:cubicBezTo>
                    <a:pt x="1447" y="39892"/>
                    <a:pt x="1512" y="40760"/>
                    <a:pt x="1512" y="40985"/>
                  </a:cubicBezTo>
                  <a:lnTo>
                    <a:pt x="1512" y="41017"/>
                  </a:lnTo>
                  <a:cubicBezTo>
                    <a:pt x="1512" y="41403"/>
                    <a:pt x="1383" y="41917"/>
                    <a:pt x="1254" y="42495"/>
                  </a:cubicBezTo>
                  <a:cubicBezTo>
                    <a:pt x="1094" y="43074"/>
                    <a:pt x="965" y="43653"/>
                    <a:pt x="965" y="44231"/>
                  </a:cubicBezTo>
                  <a:cubicBezTo>
                    <a:pt x="965" y="44360"/>
                    <a:pt x="965" y="44456"/>
                    <a:pt x="965" y="44585"/>
                  </a:cubicBezTo>
                  <a:cubicBezTo>
                    <a:pt x="997" y="44874"/>
                    <a:pt x="1062" y="45099"/>
                    <a:pt x="1190" y="45260"/>
                  </a:cubicBezTo>
                  <a:cubicBezTo>
                    <a:pt x="1287" y="45388"/>
                    <a:pt x="1447" y="45485"/>
                    <a:pt x="1608" y="45517"/>
                  </a:cubicBezTo>
                  <a:cubicBezTo>
                    <a:pt x="1833" y="45581"/>
                    <a:pt x="2122" y="45581"/>
                    <a:pt x="2540" y="45581"/>
                  </a:cubicBezTo>
                  <a:cubicBezTo>
                    <a:pt x="2926" y="45614"/>
                    <a:pt x="3440" y="45646"/>
                    <a:pt x="4115" y="45742"/>
                  </a:cubicBezTo>
                  <a:cubicBezTo>
                    <a:pt x="6108" y="46031"/>
                    <a:pt x="11155" y="46771"/>
                    <a:pt x="13373" y="46771"/>
                  </a:cubicBezTo>
                  <a:cubicBezTo>
                    <a:pt x="13630" y="46771"/>
                    <a:pt x="13823" y="46771"/>
                    <a:pt x="13984" y="46739"/>
                  </a:cubicBezTo>
                  <a:cubicBezTo>
                    <a:pt x="14144" y="46739"/>
                    <a:pt x="14305" y="46706"/>
                    <a:pt x="14401" y="46642"/>
                  </a:cubicBezTo>
                  <a:cubicBezTo>
                    <a:pt x="14884" y="46385"/>
                    <a:pt x="15237" y="45935"/>
                    <a:pt x="15527" y="45485"/>
                  </a:cubicBezTo>
                  <a:cubicBezTo>
                    <a:pt x="15784" y="45003"/>
                    <a:pt x="15944" y="44521"/>
                    <a:pt x="15944" y="44135"/>
                  </a:cubicBezTo>
                  <a:lnTo>
                    <a:pt x="15944" y="44103"/>
                  </a:lnTo>
                  <a:cubicBezTo>
                    <a:pt x="15912" y="43492"/>
                    <a:pt x="15816" y="38863"/>
                    <a:pt x="15334" y="36452"/>
                  </a:cubicBezTo>
                  <a:cubicBezTo>
                    <a:pt x="15173" y="35520"/>
                    <a:pt x="15109" y="34170"/>
                    <a:pt x="15109" y="32756"/>
                  </a:cubicBezTo>
                  <a:cubicBezTo>
                    <a:pt x="15109" y="31245"/>
                    <a:pt x="15173" y="29606"/>
                    <a:pt x="15173" y="28223"/>
                  </a:cubicBezTo>
                  <a:cubicBezTo>
                    <a:pt x="15173" y="27645"/>
                    <a:pt x="15173" y="27098"/>
                    <a:pt x="15141" y="26648"/>
                  </a:cubicBezTo>
                  <a:cubicBezTo>
                    <a:pt x="15044" y="25362"/>
                    <a:pt x="14787" y="23723"/>
                    <a:pt x="14401" y="22212"/>
                  </a:cubicBezTo>
                  <a:cubicBezTo>
                    <a:pt x="14048" y="20702"/>
                    <a:pt x="13598" y="19351"/>
                    <a:pt x="13148" y="18612"/>
                  </a:cubicBezTo>
                  <a:cubicBezTo>
                    <a:pt x="12762" y="18034"/>
                    <a:pt x="12344" y="17487"/>
                    <a:pt x="12055" y="17069"/>
                  </a:cubicBezTo>
                  <a:cubicBezTo>
                    <a:pt x="11926" y="16844"/>
                    <a:pt x="11798" y="16651"/>
                    <a:pt x="11701" y="16458"/>
                  </a:cubicBezTo>
                  <a:cubicBezTo>
                    <a:pt x="11637" y="16298"/>
                    <a:pt x="11573" y="16169"/>
                    <a:pt x="11573" y="16073"/>
                  </a:cubicBezTo>
                  <a:cubicBezTo>
                    <a:pt x="11573" y="16008"/>
                    <a:pt x="11605" y="15976"/>
                    <a:pt x="11605" y="15944"/>
                  </a:cubicBezTo>
                  <a:cubicBezTo>
                    <a:pt x="11637" y="15912"/>
                    <a:pt x="11701" y="15816"/>
                    <a:pt x="11830" y="15719"/>
                  </a:cubicBezTo>
                  <a:cubicBezTo>
                    <a:pt x="12280" y="15333"/>
                    <a:pt x="13276" y="14690"/>
                    <a:pt x="14369" y="14048"/>
                  </a:cubicBezTo>
                  <a:cubicBezTo>
                    <a:pt x="15430" y="13405"/>
                    <a:pt x="16587" y="12794"/>
                    <a:pt x="17391" y="12440"/>
                  </a:cubicBezTo>
                  <a:cubicBezTo>
                    <a:pt x="18259" y="12087"/>
                    <a:pt x="19770" y="11476"/>
                    <a:pt x="21055" y="10833"/>
                  </a:cubicBezTo>
                  <a:cubicBezTo>
                    <a:pt x="21698" y="10512"/>
                    <a:pt x="22277" y="10190"/>
                    <a:pt x="22727" y="9869"/>
                  </a:cubicBezTo>
                  <a:cubicBezTo>
                    <a:pt x="22952" y="9740"/>
                    <a:pt x="23113" y="9580"/>
                    <a:pt x="23241" y="9451"/>
                  </a:cubicBezTo>
                  <a:cubicBezTo>
                    <a:pt x="23402" y="9290"/>
                    <a:pt x="23498" y="9129"/>
                    <a:pt x="23498" y="8937"/>
                  </a:cubicBezTo>
                  <a:cubicBezTo>
                    <a:pt x="23498" y="8808"/>
                    <a:pt x="23434" y="8712"/>
                    <a:pt x="23370" y="8615"/>
                  </a:cubicBezTo>
                  <a:cubicBezTo>
                    <a:pt x="23177" y="8454"/>
                    <a:pt x="22855" y="8069"/>
                    <a:pt x="22502" y="7554"/>
                  </a:cubicBezTo>
                  <a:cubicBezTo>
                    <a:pt x="21955" y="6815"/>
                    <a:pt x="21280" y="5851"/>
                    <a:pt x="20734" y="5079"/>
                  </a:cubicBezTo>
                  <a:cubicBezTo>
                    <a:pt x="20220" y="4308"/>
                    <a:pt x="19834" y="3697"/>
                    <a:pt x="19834" y="3697"/>
                  </a:cubicBezTo>
                  <a:lnTo>
                    <a:pt x="19802" y="3697"/>
                  </a:lnTo>
                  <a:cubicBezTo>
                    <a:pt x="19802" y="3697"/>
                    <a:pt x="19384" y="3151"/>
                    <a:pt x="18805" y="2540"/>
                  </a:cubicBezTo>
                  <a:cubicBezTo>
                    <a:pt x="18194" y="1929"/>
                    <a:pt x="17487" y="1254"/>
                    <a:pt x="16844" y="965"/>
                  </a:cubicBezTo>
                  <a:cubicBezTo>
                    <a:pt x="15944" y="579"/>
                    <a:pt x="14659" y="0"/>
                    <a:pt x="127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4852250" y="3131925"/>
              <a:ext cx="629250" cy="449325"/>
            </a:xfrm>
            <a:custGeom>
              <a:rect b="b" l="l" r="r" t="t"/>
              <a:pathLst>
                <a:path extrusionOk="0" h="17973" w="25170">
                  <a:moveTo>
                    <a:pt x="1737" y="0"/>
                  </a:moveTo>
                  <a:cubicBezTo>
                    <a:pt x="1737" y="0"/>
                    <a:pt x="1" y="1286"/>
                    <a:pt x="65" y="3311"/>
                  </a:cubicBezTo>
                  <a:cubicBezTo>
                    <a:pt x="97" y="5336"/>
                    <a:pt x="2508" y="15655"/>
                    <a:pt x="2862" y="16715"/>
                  </a:cubicBezTo>
                  <a:cubicBezTo>
                    <a:pt x="3247" y="17744"/>
                    <a:pt x="4855" y="17841"/>
                    <a:pt x="5208" y="17969"/>
                  </a:cubicBezTo>
                  <a:cubicBezTo>
                    <a:pt x="5213" y="17972"/>
                    <a:pt x="5222" y="17973"/>
                    <a:pt x="5233" y="17973"/>
                  </a:cubicBezTo>
                  <a:cubicBezTo>
                    <a:pt x="5966" y="17973"/>
                    <a:pt x="19384" y="12762"/>
                    <a:pt x="19384" y="12762"/>
                  </a:cubicBezTo>
                  <a:cubicBezTo>
                    <a:pt x="19384" y="12762"/>
                    <a:pt x="21023" y="13919"/>
                    <a:pt x="21666" y="13919"/>
                  </a:cubicBezTo>
                  <a:cubicBezTo>
                    <a:pt x="22277" y="13887"/>
                    <a:pt x="24045" y="13855"/>
                    <a:pt x="24045" y="13855"/>
                  </a:cubicBezTo>
                  <a:cubicBezTo>
                    <a:pt x="24045" y="13855"/>
                    <a:pt x="24752" y="15012"/>
                    <a:pt x="24977" y="15012"/>
                  </a:cubicBezTo>
                  <a:cubicBezTo>
                    <a:pt x="25170" y="15012"/>
                    <a:pt x="25106" y="14465"/>
                    <a:pt x="25009" y="14048"/>
                  </a:cubicBezTo>
                  <a:cubicBezTo>
                    <a:pt x="24945" y="13630"/>
                    <a:pt x="24559" y="12569"/>
                    <a:pt x="24559" y="12569"/>
                  </a:cubicBezTo>
                  <a:cubicBezTo>
                    <a:pt x="24559" y="12569"/>
                    <a:pt x="22663" y="11444"/>
                    <a:pt x="21730" y="11251"/>
                  </a:cubicBezTo>
                  <a:cubicBezTo>
                    <a:pt x="20974" y="11089"/>
                    <a:pt x="20149" y="10836"/>
                    <a:pt x="19580" y="10836"/>
                  </a:cubicBezTo>
                  <a:cubicBezTo>
                    <a:pt x="19473" y="10836"/>
                    <a:pt x="19374" y="10845"/>
                    <a:pt x="19287" y="10865"/>
                  </a:cubicBezTo>
                  <a:cubicBezTo>
                    <a:pt x="18709" y="11026"/>
                    <a:pt x="7555" y="12826"/>
                    <a:pt x="7555" y="12826"/>
                  </a:cubicBezTo>
                  <a:cubicBezTo>
                    <a:pt x="7555" y="12826"/>
                    <a:pt x="7812" y="5304"/>
                    <a:pt x="7619" y="3697"/>
                  </a:cubicBezTo>
                  <a:cubicBezTo>
                    <a:pt x="7458" y="2090"/>
                    <a:pt x="6783" y="450"/>
                    <a:pt x="5530" y="193"/>
                  </a:cubicBezTo>
                  <a:lnTo>
                    <a:pt x="173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4848250" y="3127100"/>
              <a:ext cx="637275" cy="459700"/>
            </a:xfrm>
            <a:custGeom>
              <a:rect b="b" l="l" r="r" t="t"/>
              <a:pathLst>
                <a:path extrusionOk="0" h="18388" w="25491">
                  <a:moveTo>
                    <a:pt x="1768" y="0"/>
                  </a:moveTo>
                  <a:cubicBezTo>
                    <a:pt x="1768" y="33"/>
                    <a:pt x="1318" y="354"/>
                    <a:pt x="868" y="933"/>
                  </a:cubicBezTo>
                  <a:cubicBezTo>
                    <a:pt x="450" y="1511"/>
                    <a:pt x="0" y="2379"/>
                    <a:pt x="0" y="3440"/>
                  </a:cubicBezTo>
                  <a:lnTo>
                    <a:pt x="0" y="3536"/>
                  </a:lnTo>
                  <a:lnTo>
                    <a:pt x="2" y="3536"/>
                  </a:lnTo>
                  <a:lnTo>
                    <a:pt x="2" y="3536"/>
                  </a:lnTo>
                  <a:cubicBezTo>
                    <a:pt x="37" y="4090"/>
                    <a:pt x="166" y="5104"/>
                    <a:pt x="418" y="6365"/>
                  </a:cubicBezTo>
                  <a:cubicBezTo>
                    <a:pt x="772" y="8262"/>
                    <a:pt x="1318" y="10705"/>
                    <a:pt x="1800" y="12794"/>
                  </a:cubicBezTo>
                  <a:cubicBezTo>
                    <a:pt x="2025" y="13823"/>
                    <a:pt x="2250" y="14755"/>
                    <a:pt x="2443" y="15494"/>
                  </a:cubicBezTo>
                  <a:cubicBezTo>
                    <a:pt x="2636" y="16233"/>
                    <a:pt x="2764" y="16748"/>
                    <a:pt x="2829" y="16973"/>
                  </a:cubicBezTo>
                  <a:cubicBezTo>
                    <a:pt x="2957" y="17262"/>
                    <a:pt x="3150" y="17519"/>
                    <a:pt x="3375" y="17680"/>
                  </a:cubicBezTo>
                  <a:cubicBezTo>
                    <a:pt x="3729" y="17969"/>
                    <a:pt x="4147" y="18098"/>
                    <a:pt x="4532" y="18194"/>
                  </a:cubicBezTo>
                  <a:cubicBezTo>
                    <a:pt x="4725" y="18259"/>
                    <a:pt x="4886" y="18291"/>
                    <a:pt x="5015" y="18323"/>
                  </a:cubicBezTo>
                  <a:cubicBezTo>
                    <a:pt x="5143" y="18323"/>
                    <a:pt x="5272" y="18355"/>
                    <a:pt x="5304" y="18387"/>
                  </a:cubicBezTo>
                  <a:lnTo>
                    <a:pt x="5529" y="18387"/>
                  </a:lnTo>
                  <a:cubicBezTo>
                    <a:pt x="5722" y="18323"/>
                    <a:pt x="6075" y="18226"/>
                    <a:pt x="6557" y="18066"/>
                  </a:cubicBezTo>
                  <a:cubicBezTo>
                    <a:pt x="9694" y="16990"/>
                    <a:pt x="18272" y="13666"/>
                    <a:pt x="19495" y="13202"/>
                  </a:cubicBezTo>
                  <a:lnTo>
                    <a:pt x="19495" y="13202"/>
                  </a:lnTo>
                  <a:cubicBezTo>
                    <a:pt x="19638" y="13299"/>
                    <a:pt x="19959" y="13512"/>
                    <a:pt x="20315" y="13726"/>
                  </a:cubicBezTo>
                  <a:cubicBezTo>
                    <a:pt x="20572" y="13855"/>
                    <a:pt x="20830" y="14015"/>
                    <a:pt x="21087" y="14112"/>
                  </a:cubicBezTo>
                  <a:cubicBezTo>
                    <a:pt x="21344" y="14241"/>
                    <a:pt x="21601" y="14305"/>
                    <a:pt x="21826" y="14305"/>
                  </a:cubicBezTo>
                  <a:cubicBezTo>
                    <a:pt x="22344" y="14305"/>
                    <a:pt x="23692" y="14282"/>
                    <a:pt x="24091" y="14275"/>
                  </a:cubicBezTo>
                  <a:lnTo>
                    <a:pt x="24091" y="14275"/>
                  </a:lnTo>
                  <a:cubicBezTo>
                    <a:pt x="24166" y="14395"/>
                    <a:pt x="24282" y="14581"/>
                    <a:pt x="24398" y="14755"/>
                  </a:cubicBezTo>
                  <a:cubicBezTo>
                    <a:pt x="24526" y="14916"/>
                    <a:pt x="24623" y="15044"/>
                    <a:pt x="24751" y="15173"/>
                  </a:cubicBezTo>
                  <a:cubicBezTo>
                    <a:pt x="24783" y="15237"/>
                    <a:pt x="24848" y="15301"/>
                    <a:pt x="24912" y="15333"/>
                  </a:cubicBezTo>
                  <a:cubicBezTo>
                    <a:pt x="24944" y="15366"/>
                    <a:pt x="25008" y="15430"/>
                    <a:pt x="25137" y="15430"/>
                  </a:cubicBezTo>
                  <a:cubicBezTo>
                    <a:pt x="25201" y="15430"/>
                    <a:pt x="25266" y="15398"/>
                    <a:pt x="25330" y="15366"/>
                  </a:cubicBezTo>
                  <a:cubicBezTo>
                    <a:pt x="25426" y="15269"/>
                    <a:pt x="25426" y="15205"/>
                    <a:pt x="25458" y="15141"/>
                  </a:cubicBezTo>
                  <a:cubicBezTo>
                    <a:pt x="25458" y="15076"/>
                    <a:pt x="25491" y="14980"/>
                    <a:pt x="25491" y="14916"/>
                  </a:cubicBezTo>
                  <a:cubicBezTo>
                    <a:pt x="25491" y="14691"/>
                    <a:pt x="25426" y="14433"/>
                    <a:pt x="25394" y="14208"/>
                  </a:cubicBezTo>
                  <a:cubicBezTo>
                    <a:pt x="25330" y="13951"/>
                    <a:pt x="25233" y="13598"/>
                    <a:pt x="25137" y="13276"/>
                  </a:cubicBezTo>
                  <a:cubicBezTo>
                    <a:pt x="25008" y="12955"/>
                    <a:pt x="24912" y="12698"/>
                    <a:pt x="24912" y="12698"/>
                  </a:cubicBezTo>
                  <a:lnTo>
                    <a:pt x="24912" y="12633"/>
                  </a:lnTo>
                  <a:lnTo>
                    <a:pt x="24848" y="12601"/>
                  </a:lnTo>
                  <a:cubicBezTo>
                    <a:pt x="24848" y="12601"/>
                    <a:pt x="24365" y="12312"/>
                    <a:pt x="23755" y="11990"/>
                  </a:cubicBezTo>
                  <a:cubicBezTo>
                    <a:pt x="23144" y="11669"/>
                    <a:pt x="22437" y="11347"/>
                    <a:pt x="21923" y="11219"/>
                  </a:cubicBezTo>
                  <a:cubicBezTo>
                    <a:pt x="21183" y="11090"/>
                    <a:pt x="20412" y="10833"/>
                    <a:pt x="19769" y="10833"/>
                  </a:cubicBezTo>
                  <a:cubicBezTo>
                    <a:pt x="19640" y="10833"/>
                    <a:pt x="19512" y="10833"/>
                    <a:pt x="19383" y="10865"/>
                  </a:cubicBezTo>
                  <a:cubicBezTo>
                    <a:pt x="19319" y="10865"/>
                    <a:pt x="19094" y="10930"/>
                    <a:pt x="18740" y="10994"/>
                  </a:cubicBezTo>
                  <a:cubicBezTo>
                    <a:pt x="17487" y="11219"/>
                    <a:pt x="14722" y="11669"/>
                    <a:pt x="12279" y="12055"/>
                  </a:cubicBezTo>
                  <a:cubicBezTo>
                    <a:pt x="11026" y="12248"/>
                    <a:pt x="9901" y="12440"/>
                    <a:pt x="9065" y="12569"/>
                  </a:cubicBezTo>
                  <a:cubicBezTo>
                    <a:pt x="8565" y="12662"/>
                    <a:pt x="8182" y="12722"/>
                    <a:pt x="7948" y="12757"/>
                  </a:cubicBezTo>
                  <a:lnTo>
                    <a:pt x="7948" y="12757"/>
                  </a:lnTo>
                  <a:cubicBezTo>
                    <a:pt x="7976" y="11808"/>
                    <a:pt x="8068" y="8483"/>
                    <a:pt x="8068" y="6108"/>
                  </a:cubicBezTo>
                  <a:cubicBezTo>
                    <a:pt x="8068" y="5111"/>
                    <a:pt x="8036" y="4308"/>
                    <a:pt x="8004" y="3890"/>
                  </a:cubicBezTo>
                  <a:cubicBezTo>
                    <a:pt x="7908" y="3054"/>
                    <a:pt x="7683" y="2218"/>
                    <a:pt x="7329" y="1543"/>
                  </a:cubicBezTo>
                  <a:cubicBezTo>
                    <a:pt x="6975" y="868"/>
                    <a:pt x="6429" y="322"/>
                    <a:pt x="5722" y="161"/>
                  </a:cubicBezTo>
                  <a:lnTo>
                    <a:pt x="5625" y="579"/>
                  </a:lnTo>
                  <a:cubicBezTo>
                    <a:pt x="6172" y="708"/>
                    <a:pt x="6622" y="1126"/>
                    <a:pt x="6943" y="1736"/>
                  </a:cubicBezTo>
                  <a:cubicBezTo>
                    <a:pt x="7297" y="2347"/>
                    <a:pt x="7490" y="3151"/>
                    <a:pt x="7586" y="3922"/>
                  </a:cubicBezTo>
                  <a:cubicBezTo>
                    <a:pt x="7618" y="4308"/>
                    <a:pt x="7650" y="5144"/>
                    <a:pt x="7650" y="6108"/>
                  </a:cubicBezTo>
                  <a:cubicBezTo>
                    <a:pt x="7650" y="7490"/>
                    <a:pt x="7618" y="9226"/>
                    <a:pt x="7554" y="10608"/>
                  </a:cubicBezTo>
                  <a:cubicBezTo>
                    <a:pt x="7522" y="11958"/>
                    <a:pt x="7490" y="12987"/>
                    <a:pt x="7490" y="13019"/>
                  </a:cubicBezTo>
                  <a:lnTo>
                    <a:pt x="7490" y="13276"/>
                  </a:lnTo>
                  <a:lnTo>
                    <a:pt x="7747" y="13212"/>
                  </a:lnTo>
                  <a:cubicBezTo>
                    <a:pt x="7747" y="13212"/>
                    <a:pt x="10543" y="12762"/>
                    <a:pt x="13404" y="12312"/>
                  </a:cubicBezTo>
                  <a:cubicBezTo>
                    <a:pt x="14819" y="12087"/>
                    <a:pt x="16265" y="11830"/>
                    <a:pt x="17390" y="11637"/>
                  </a:cubicBezTo>
                  <a:cubicBezTo>
                    <a:pt x="17969" y="11540"/>
                    <a:pt x="18451" y="11476"/>
                    <a:pt x="18805" y="11412"/>
                  </a:cubicBezTo>
                  <a:cubicBezTo>
                    <a:pt x="19158" y="11347"/>
                    <a:pt x="19383" y="11315"/>
                    <a:pt x="19480" y="11283"/>
                  </a:cubicBezTo>
                  <a:cubicBezTo>
                    <a:pt x="19576" y="11251"/>
                    <a:pt x="19672" y="11251"/>
                    <a:pt x="19769" y="11251"/>
                  </a:cubicBezTo>
                  <a:cubicBezTo>
                    <a:pt x="20283" y="11251"/>
                    <a:pt x="21087" y="11476"/>
                    <a:pt x="21858" y="11637"/>
                  </a:cubicBezTo>
                  <a:cubicBezTo>
                    <a:pt x="22276" y="11733"/>
                    <a:pt x="22983" y="12055"/>
                    <a:pt x="23562" y="12376"/>
                  </a:cubicBezTo>
                  <a:cubicBezTo>
                    <a:pt x="23851" y="12505"/>
                    <a:pt x="24108" y="12665"/>
                    <a:pt x="24301" y="12762"/>
                  </a:cubicBezTo>
                  <a:cubicBezTo>
                    <a:pt x="24405" y="12831"/>
                    <a:pt x="24490" y="12882"/>
                    <a:pt x="24547" y="12914"/>
                  </a:cubicBezTo>
                  <a:lnTo>
                    <a:pt x="24547" y="12914"/>
                  </a:lnTo>
                  <a:cubicBezTo>
                    <a:pt x="24580" y="13004"/>
                    <a:pt x="24650" y="13196"/>
                    <a:pt x="24719" y="13405"/>
                  </a:cubicBezTo>
                  <a:cubicBezTo>
                    <a:pt x="24816" y="13726"/>
                    <a:pt x="24944" y="14080"/>
                    <a:pt x="24976" y="14273"/>
                  </a:cubicBezTo>
                  <a:cubicBezTo>
                    <a:pt x="25006" y="14479"/>
                    <a:pt x="25035" y="14712"/>
                    <a:pt x="25040" y="14873"/>
                  </a:cubicBezTo>
                  <a:lnTo>
                    <a:pt x="25040" y="14873"/>
                  </a:lnTo>
                  <a:cubicBezTo>
                    <a:pt x="25010" y="14838"/>
                    <a:pt x="24977" y="14799"/>
                    <a:pt x="24944" y="14755"/>
                  </a:cubicBezTo>
                  <a:cubicBezTo>
                    <a:pt x="24816" y="14594"/>
                    <a:pt x="24687" y="14401"/>
                    <a:pt x="24558" y="14241"/>
                  </a:cubicBezTo>
                  <a:cubicBezTo>
                    <a:pt x="24462" y="14048"/>
                    <a:pt x="24365" y="13919"/>
                    <a:pt x="24365" y="13919"/>
                  </a:cubicBezTo>
                  <a:lnTo>
                    <a:pt x="24301" y="13823"/>
                  </a:lnTo>
                  <a:lnTo>
                    <a:pt x="24205" y="13823"/>
                  </a:lnTo>
                  <a:cubicBezTo>
                    <a:pt x="24205" y="13823"/>
                    <a:pt x="22485" y="13885"/>
                    <a:pt x="21821" y="13887"/>
                  </a:cubicBezTo>
                  <a:lnTo>
                    <a:pt x="21821" y="13887"/>
                  </a:lnTo>
                  <a:cubicBezTo>
                    <a:pt x="21692" y="13885"/>
                    <a:pt x="21502" y="13821"/>
                    <a:pt x="21280" y="13726"/>
                  </a:cubicBezTo>
                  <a:cubicBezTo>
                    <a:pt x="20926" y="13565"/>
                    <a:pt x="20508" y="13340"/>
                    <a:pt x="20219" y="13148"/>
                  </a:cubicBezTo>
                  <a:cubicBezTo>
                    <a:pt x="20058" y="13051"/>
                    <a:pt x="19930" y="12955"/>
                    <a:pt x="19833" y="12890"/>
                  </a:cubicBezTo>
                  <a:cubicBezTo>
                    <a:pt x="19737" y="12826"/>
                    <a:pt x="19672" y="12794"/>
                    <a:pt x="19672" y="12794"/>
                  </a:cubicBezTo>
                  <a:lnTo>
                    <a:pt x="19576" y="12730"/>
                  </a:lnTo>
                  <a:lnTo>
                    <a:pt x="19480" y="12762"/>
                  </a:lnTo>
                  <a:cubicBezTo>
                    <a:pt x="19480" y="12762"/>
                    <a:pt x="18644" y="13083"/>
                    <a:pt x="17358" y="13565"/>
                  </a:cubicBezTo>
                  <a:cubicBezTo>
                    <a:pt x="15429" y="14305"/>
                    <a:pt x="12568" y="15398"/>
                    <a:pt x="10093" y="16330"/>
                  </a:cubicBezTo>
                  <a:cubicBezTo>
                    <a:pt x="8872" y="16780"/>
                    <a:pt x="7715" y="17198"/>
                    <a:pt x="6879" y="17487"/>
                  </a:cubicBezTo>
                  <a:cubicBezTo>
                    <a:pt x="6461" y="17648"/>
                    <a:pt x="6107" y="17776"/>
                    <a:pt x="5850" y="17841"/>
                  </a:cubicBezTo>
                  <a:cubicBezTo>
                    <a:pt x="5690" y="17873"/>
                    <a:pt x="5593" y="17905"/>
                    <a:pt x="5529" y="17937"/>
                  </a:cubicBezTo>
                  <a:lnTo>
                    <a:pt x="5446" y="17965"/>
                  </a:lnTo>
                  <a:lnTo>
                    <a:pt x="5446" y="17965"/>
                  </a:lnTo>
                  <a:cubicBezTo>
                    <a:pt x="5321" y="17934"/>
                    <a:pt x="5165" y="17903"/>
                    <a:pt x="4950" y="17873"/>
                  </a:cubicBezTo>
                  <a:cubicBezTo>
                    <a:pt x="4661" y="17809"/>
                    <a:pt x="4275" y="17712"/>
                    <a:pt x="3954" y="17551"/>
                  </a:cubicBezTo>
                  <a:cubicBezTo>
                    <a:pt x="3600" y="17359"/>
                    <a:pt x="3343" y="17134"/>
                    <a:pt x="3247" y="16812"/>
                  </a:cubicBezTo>
                  <a:cubicBezTo>
                    <a:pt x="3150" y="16587"/>
                    <a:pt x="2925" y="15751"/>
                    <a:pt x="2636" y="14594"/>
                  </a:cubicBezTo>
                  <a:cubicBezTo>
                    <a:pt x="2218" y="12890"/>
                    <a:pt x="1672" y="10480"/>
                    <a:pt x="1254" y="8326"/>
                  </a:cubicBezTo>
                  <a:cubicBezTo>
                    <a:pt x="804" y="6172"/>
                    <a:pt x="450" y="4244"/>
                    <a:pt x="418" y="3504"/>
                  </a:cubicBezTo>
                  <a:lnTo>
                    <a:pt x="418" y="3440"/>
                  </a:lnTo>
                  <a:cubicBezTo>
                    <a:pt x="418" y="2508"/>
                    <a:pt x="836" y="1736"/>
                    <a:pt x="1222" y="1190"/>
                  </a:cubicBezTo>
                  <a:cubicBezTo>
                    <a:pt x="1414" y="933"/>
                    <a:pt x="1639" y="708"/>
                    <a:pt x="1768" y="579"/>
                  </a:cubicBezTo>
                  <a:cubicBezTo>
                    <a:pt x="1864" y="483"/>
                    <a:pt x="1929" y="451"/>
                    <a:pt x="1961" y="418"/>
                  </a:cubicBezTo>
                  <a:lnTo>
                    <a:pt x="1993" y="354"/>
                  </a:lnTo>
                  <a:lnTo>
                    <a:pt x="2025" y="354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853050" y="3111825"/>
              <a:ext cx="245950" cy="480600"/>
            </a:xfrm>
            <a:custGeom>
              <a:rect b="b" l="l" r="r" t="t"/>
              <a:pathLst>
                <a:path extrusionOk="0" h="19224" w="9838">
                  <a:moveTo>
                    <a:pt x="1962" y="1"/>
                  </a:moveTo>
                  <a:cubicBezTo>
                    <a:pt x="1962" y="1"/>
                    <a:pt x="1480" y="354"/>
                    <a:pt x="965" y="965"/>
                  </a:cubicBezTo>
                  <a:cubicBezTo>
                    <a:pt x="483" y="1576"/>
                    <a:pt x="1" y="2508"/>
                    <a:pt x="1" y="3633"/>
                  </a:cubicBezTo>
                  <a:cubicBezTo>
                    <a:pt x="1" y="4758"/>
                    <a:pt x="322" y="6944"/>
                    <a:pt x="644" y="9098"/>
                  </a:cubicBezTo>
                  <a:cubicBezTo>
                    <a:pt x="965" y="11251"/>
                    <a:pt x="1287" y="13405"/>
                    <a:pt x="1287" y="14369"/>
                  </a:cubicBezTo>
                  <a:cubicBezTo>
                    <a:pt x="1287" y="15430"/>
                    <a:pt x="1544" y="16587"/>
                    <a:pt x="1994" y="17552"/>
                  </a:cubicBezTo>
                  <a:cubicBezTo>
                    <a:pt x="2187" y="18002"/>
                    <a:pt x="2444" y="18420"/>
                    <a:pt x="2765" y="18709"/>
                  </a:cubicBezTo>
                  <a:cubicBezTo>
                    <a:pt x="3055" y="19030"/>
                    <a:pt x="3440" y="19223"/>
                    <a:pt x="3826" y="19223"/>
                  </a:cubicBezTo>
                  <a:cubicBezTo>
                    <a:pt x="4180" y="19223"/>
                    <a:pt x="4726" y="19127"/>
                    <a:pt x="5337" y="18966"/>
                  </a:cubicBezTo>
                  <a:cubicBezTo>
                    <a:pt x="7233" y="18516"/>
                    <a:pt x="9837" y="17616"/>
                    <a:pt x="9837" y="17616"/>
                  </a:cubicBezTo>
                  <a:lnTo>
                    <a:pt x="9709" y="17198"/>
                  </a:lnTo>
                  <a:cubicBezTo>
                    <a:pt x="9709" y="17198"/>
                    <a:pt x="9419" y="17294"/>
                    <a:pt x="8969" y="17455"/>
                  </a:cubicBezTo>
                  <a:cubicBezTo>
                    <a:pt x="8262" y="17680"/>
                    <a:pt x="7233" y="18002"/>
                    <a:pt x="6205" y="18291"/>
                  </a:cubicBezTo>
                  <a:cubicBezTo>
                    <a:pt x="5208" y="18580"/>
                    <a:pt x="4244" y="18805"/>
                    <a:pt x="3826" y="18805"/>
                  </a:cubicBezTo>
                  <a:cubicBezTo>
                    <a:pt x="3569" y="18805"/>
                    <a:pt x="3312" y="18677"/>
                    <a:pt x="3055" y="18420"/>
                  </a:cubicBezTo>
                  <a:cubicBezTo>
                    <a:pt x="2669" y="18034"/>
                    <a:pt x="2347" y="17391"/>
                    <a:pt x="2090" y="16652"/>
                  </a:cubicBezTo>
                  <a:cubicBezTo>
                    <a:pt x="1865" y="15912"/>
                    <a:pt x="1705" y="15109"/>
                    <a:pt x="1705" y="14369"/>
                  </a:cubicBezTo>
                  <a:cubicBezTo>
                    <a:pt x="1705" y="13309"/>
                    <a:pt x="1383" y="11187"/>
                    <a:pt x="1062" y="9033"/>
                  </a:cubicBezTo>
                  <a:cubicBezTo>
                    <a:pt x="740" y="6880"/>
                    <a:pt x="419" y="4694"/>
                    <a:pt x="419" y="3633"/>
                  </a:cubicBezTo>
                  <a:cubicBezTo>
                    <a:pt x="419" y="2637"/>
                    <a:pt x="869" y="1801"/>
                    <a:pt x="1319" y="1222"/>
                  </a:cubicBezTo>
                  <a:cubicBezTo>
                    <a:pt x="1544" y="933"/>
                    <a:pt x="1769" y="708"/>
                    <a:pt x="1930" y="579"/>
                  </a:cubicBezTo>
                  <a:cubicBezTo>
                    <a:pt x="2026" y="483"/>
                    <a:pt x="2090" y="419"/>
                    <a:pt x="2122" y="386"/>
                  </a:cubicBezTo>
                  <a:lnTo>
                    <a:pt x="2187" y="354"/>
                  </a:lnTo>
                  <a:lnTo>
                    <a:pt x="2219" y="354"/>
                  </a:lnTo>
                  <a:lnTo>
                    <a:pt x="1962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006550" y="3155225"/>
              <a:ext cx="124575" cy="303800"/>
            </a:xfrm>
            <a:custGeom>
              <a:rect b="b" l="l" r="r" t="t"/>
              <a:pathLst>
                <a:path extrusionOk="0" h="12152" w="4983">
                  <a:moveTo>
                    <a:pt x="290" y="1"/>
                  </a:moveTo>
                  <a:lnTo>
                    <a:pt x="0" y="322"/>
                  </a:lnTo>
                  <a:cubicBezTo>
                    <a:pt x="33" y="354"/>
                    <a:pt x="1126" y="1383"/>
                    <a:pt x="1126" y="3954"/>
                  </a:cubicBezTo>
                  <a:cubicBezTo>
                    <a:pt x="1126" y="4211"/>
                    <a:pt x="1126" y="4501"/>
                    <a:pt x="1093" y="4790"/>
                  </a:cubicBezTo>
                  <a:cubicBezTo>
                    <a:pt x="1061" y="5208"/>
                    <a:pt x="1061" y="5851"/>
                    <a:pt x="1061" y="6590"/>
                  </a:cubicBezTo>
                  <a:cubicBezTo>
                    <a:pt x="1061" y="8840"/>
                    <a:pt x="1158" y="11894"/>
                    <a:pt x="1158" y="11894"/>
                  </a:cubicBezTo>
                  <a:lnTo>
                    <a:pt x="1190" y="12151"/>
                  </a:lnTo>
                  <a:lnTo>
                    <a:pt x="4983" y="11251"/>
                  </a:lnTo>
                  <a:lnTo>
                    <a:pt x="4886" y="10833"/>
                  </a:lnTo>
                  <a:lnTo>
                    <a:pt x="1597" y="11604"/>
                  </a:lnTo>
                  <a:lnTo>
                    <a:pt x="1597" y="11604"/>
                  </a:lnTo>
                  <a:cubicBezTo>
                    <a:pt x="1585" y="11290"/>
                    <a:pt x="1564" y="10742"/>
                    <a:pt x="1543" y="10062"/>
                  </a:cubicBezTo>
                  <a:cubicBezTo>
                    <a:pt x="1511" y="9033"/>
                    <a:pt x="1479" y="7715"/>
                    <a:pt x="1479" y="6590"/>
                  </a:cubicBezTo>
                  <a:cubicBezTo>
                    <a:pt x="1479" y="5851"/>
                    <a:pt x="1479" y="5208"/>
                    <a:pt x="1511" y="4822"/>
                  </a:cubicBezTo>
                  <a:cubicBezTo>
                    <a:pt x="1543" y="4533"/>
                    <a:pt x="1543" y="4211"/>
                    <a:pt x="1543" y="3954"/>
                  </a:cubicBezTo>
                  <a:cubicBezTo>
                    <a:pt x="1543" y="1190"/>
                    <a:pt x="322" y="33"/>
                    <a:pt x="290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276575" y="3402800"/>
              <a:ext cx="204925" cy="104425"/>
            </a:xfrm>
            <a:custGeom>
              <a:rect b="b" l="l" r="r" t="t"/>
              <a:pathLst>
                <a:path extrusionOk="0" h="4177" w="8197">
                  <a:moveTo>
                    <a:pt x="2607" y="1"/>
                  </a:moveTo>
                  <a:cubicBezTo>
                    <a:pt x="2500" y="1"/>
                    <a:pt x="2401" y="10"/>
                    <a:pt x="2314" y="30"/>
                  </a:cubicBezTo>
                  <a:cubicBezTo>
                    <a:pt x="2154" y="94"/>
                    <a:pt x="1254" y="255"/>
                    <a:pt x="0" y="448"/>
                  </a:cubicBezTo>
                  <a:lnTo>
                    <a:pt x="482" y="2666"/>
                  </a:lnTo>
                  <a:cubicBezTo>
                    <a:pt x="1672" y="2216"/>
                    <a:pt x="2411" y="1927"/>
                    <a:pt x="2411" y="1927"/>
                  </a:cubicBezTo>
                  <a:cubicBezTo>
                    <a:pt x="2411" y="1927"/>
                    <a:pt x="4050" y="3084"/>
                    <a:pt x="4693" y="3084"/>
                  </a:cubicBezTo>
                  <a:cubicBezTo>
                    <a:pt x="5304" y="3052"/>
                    <a:pt x="7072" y="3020"/>
                    <a:pt x="7072" y="3020"/>
                  </a:cubicBezTo>
                  <a:cubicBezTo>
                    <a:pt x="7072" y="3020"/>
                    <a:pt x="7779" y="4177"/>
                    <a:pt x="8004" y="4177"/>
                  </a:cubicBezTo>
                  <a:cubicBezTo>
                    <a:pt x="8197" y="4177"/>
                    <a:pt x="8133" y="3630"/>
                    <a:pt x="8036" y="3213"/>
                  </a:cubicBezTo>
                  <a:cubicBezTo>
                    <a:pt x="7972" y="2795"/>
                    <a:pt x="7586" y="1734"/>
                    <a:pt x="7586" y="1734"/>
                  </a:cubicBezTo>
                  <a:cubicBezTo>
                    <a:pt x="7586" y="1734"/>
                    <a:pt x="5690" y="609"/>
                    <a:pt x="4757" y="416"/>
                  </a:cubicBezTo>
                  <a:cubicBezTo>
                    <a:pt x="4001" y="254"/>
                    <a:pt x="3176" y="1"/>
                    <a:pt x="2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270125" y="3397925"/>
              <a:ext cx="215400" cy="114925"/>
            </a:xfrm>
            <a:custGeom>
              <a:rect b="b" l="l" r="r" t="t"/>
              <a:pathLst>
                <a:path extrusionOk="0" h="4597" w="8616">
                  <a:moveTo>
                    <a:pt x="2894" y="418"/>
                  </a:moveTo>
                  <a:cubicBezTo>
                    <a:pt x="3408" y="418"/>
                    <a:pt x="4212" y="643"/>
                    <a:pt x="4983" y="804"/>
                  </a:cubicBezTo>
                  <a:cubicBezTo>
                    <a:pt x="5401" y="900"/>
                    <a:pt x="6108" y="1222"/>
                    <a:pt x="6687" y="1543"/>
                  </a:cubicBezTo>
                  <a:cubicBezTo>
                    <a:pt x="6976" y="1672"/>
                    <a:pt x="7233" y="1832"/>
                    <a:pt x="7426" y="1929"/>
                  </a:cubicBezTo>
                  <a:cubicBezTo>
                    <a:pt x="7530" y="1998"/>
                    <a:pt x="7615" y="2049"/>
                    <a:pt x="7672" y="2081"/>
                  </a:cubicBezTo>
                  <a:lnTo>
                    <a:pt x="7672" y="2081"/>
                  </a:lnTo>
                  <a:cubicBezTo>
                    <a:pt x="7705" y="2171"/>
                    <a:pt x="7775" y="2363"/>
                    <a:pt x="7844" y="2572"/>
                  </a:cubicBezTo>
                  <a:cubicBezTo>
                    <a:pt x="7941" y="2893"/>
                    <a:pt x="8069" y="3247"/>
                    <a:pt x="8101" y="3440"/>
                  </a:cubicBezTo>
                  <a:cubicBezTo>
                    <a:pt x="8131" y="3646"/>
                    <a:pt x="8160" y="3879"/>
                    <a:pt x="8165" y="4040"/>
                  </a:cubicBezTo>
                  <a:lnTo>
                    <a:pt x="8165" y="4040"/>
                  </a:lnTo>
                  <a:cubicBezTo>
                    <a:pt x="8135" y="4005"/>
                    <a:pt x="8102" y="3966"/>
                    <a:pt x="8069" y="3922"/>
                  </a:cubicBezTo>
                  <a:cubicBezTo>
                    <a:pt x="7941" y="3761"/>
                    <a:pt x="7812" y="3568"/>
                    <a:pt x="7683" y="3408"/>
                  </a:cubicBezTo>
                  <a:cubicBezTo>
                    <a:pt x="7587" y="3215"/>
                    <a:pt x="7490" y="3086"/>
                    <a:pt x="7490" y="3086"/>
                  </a:cubicBezTo>
                  <a:lnTo>
                    <a:pt x="7426" y="2990"/>
                  </a:lnTo>
                  <a:lnTo>
                    <a:pt x="7330" y="2990"/>
                  </a:lnTo>
                  <a:cubicBezTo>
                    <a:pt x="7330" y="2990"/>
                    <a:pt x="5610" y="3052"/>
                    <a:pt x="4946" y="3054"/>
                  </a:cubicBezTo>
                  <a:lnTo>
                    <a:pt x="4946" y="3054"/>
                  </a:lnTo>
                  <a:cubicBezTo>
                    <a:pt x="4817" y="3052"/>
                    <a:pt x="4627" y="2988"/>
                    <a:pt x="4405" y="2893"/>
                  </a:cubicBezTo>
                  <a:cubicBezTo>
                    <a:pt x="4051" y="2732"/>
                    <a:pt x="3633" y="2507"/>
                    <a:pt x="3344" y="2315"/>
                  </a:cubicBezTo>
                  <a:cubicBezTo>
                    <a:pt x="3183" y="2218"/>
                    <a:pt x="3055" y="2122"/>
                    <a:pt x="2958" y="2057"/>
                  </a:cubicBezTo>
                  <a:cubicBezTo>
                    <a:pt x="2862" y="1993"/>
                    <a:pt x="2797" y="1961"/>
                    <a:pt x="2797" y="1961"/>
                  </a:cubicBezTo>
                  <a:lnTo>
                    <a:pt x="2701" y="1897"/>
                  </a:lnTo>
                  <a:lnTo>
                    <a:pt x="2605" y="1929"/>
                  </a:lnTo>
                  <a:cubicBezTo>
                    <a:pt x="2605" y="1929"/>
                    <a:pt x="1936" y="2180"/>
                    <a:pt x="910" y="2577"/>
                  </a:cubicBezTo>
                  <a:lnTo>
                    <a:pt x="910" y="2577"/>
                  </a:lnTo>
                  <a:lnTo>
                    <a:pt x="529" y="821"/>
                  </a:lnTo>
                  <a:lnTo>
                    <a:pt x="529" y="821"/>
                  </a:lnTo>
                  <a:cubicBezTo>
                    <a:pt x="1062" y="716"/>
                    <a:pt x="1500" y="635"/>
                    <a:pt x="1865" y="579"/>
                  </a:cubicBezTo>
                  <a:cubicBezTo>
                    <a:pt x="2251" y="514"/>
                    <a:pt x="2508" y="482"/>
                    <a:pt x="2605" y="450"/>
                  </a:cubicBezTo>
                  <a:cubicBezTo>
                    <a:pt x="2701" y="418"/>
                    <a:pt x="2797" y="418"/>
                    <a:pt x="2894" y="418"/>
                  </a:cubicBezTo>
                  <a:close/>
                  <a:moveTo>
                    <a:pt x="2894" y="0"/>
                  </a:moveTo>
                  <a:cubicBezTo>
                    <a:pt x="2765" y="0"/>
                    <a:pt x="2637" y="0"/>
                    <a:pt x="2508" y="32"/>
                  </a:cubicBezTo>
                  <a:cubicBezTo>
                    <a:pt x="2444" y="32"/>
                    <a:pt x="2187" y="97"/>
                    <a:pt x="1801" y="161"/>
                  </a:cubicBezTo>
                  <a:cubicBezTo>
                    <a:pt x="1383" y="225"/>
                    <a:pt x="837" y="322"/>
                    <a:pt x="226" y="418"/>
                  </a:cubicBezTo>
                  <a:lnTo>
                    <a:pt x="1" y="482"/>
                  </a:lnTo>
                  <a:lnTo>
                    <a:pt x="612" y="3150"/>
                  </a:lnTo>
                  <a:lnTo>
                    <a:pt x="837" y="3054"/>
                  </a:lnTo>
                  <a:cubicBezTo>
                    <a:pt x="1707" y="2715"/>
                    <a:pt x="2341" y="2468"/>
                    <a:pt x="2615" y="2366"/>
                  </a:cubicBezTo>
                  <a:lnTo>
                    <a:pt x="2615" y="2366"/>
                  </a:lnTo>
                  <a:cubicBezTo>
                    <a:pt x="2757" y="2462"/>
                    <a:pt x="3081" y="2677"/>
                    <a:pt x="3440" y="2893"/>
                  </a:cubicBezTo>
                  <a:cubicBezTo>
                    <a:pt x="3697" y="3022"/>
                    <a:pt x="3955" y="3182"/>
                    <a:pt x="4212" y="3279"/>
                  </a:cubicBezTo>
                  <a:cubicBezTo>
                    <a:pt x="4469" y="3408"/>
                    <a:pt x="4726" y="3472"/>
                    <a:pt x="4951" y="3472"/>
                  </a:cubicBezTo>
                  <a:cubicBezTo>
                    <a:pt x="5469" y="3472"/>
                    <a:pt x="6817" y="3449"/>
                    <a:pt x="7216" y="3442"/>
                  </a:cubicBezTo>
                  <a:lnTo>
                    <a:pt x="7216" y="3442"/>
                  </a:lnTo>
                  <a:cubicBezTo>
                    <a:pt x="7291" y="3562"/>
                    <a:pt x="7407" y="3748"/>
                    <a:pt x="7523" y="3922"/>
                  </a:cubicBezTo>
                  <a:cubicBezTo>
                    <a:pt x="7651" y="4083"/>
                    <a:pt x="7748" y="4211"/>
                    <a:pt x="7876" y="4340"/>
                  </a:cubicBezTo>
                  <a:cubicBezTo>
                    <a:pt x="7908" y="4404"/>
                    <a:pt x="7973" y="4468"/>
                    <a:pt x="8037" y="4500"/>
                  </a:cubicBezTo>
                  <a:cubicBezTo>
                    <a:pt x="8069" y="4533"/>
                    <a:pt x="8133" y="4597"/>
                    <a:pt x="8262" y="4597"/>
                  </a:cubicBezTo>
                  <a:cubicBezTo>
                    <a:pt x="8326" y="4597"/>
                    <a:pt x="8391" y="4565"/>
                    <a:pt x="8455" y="4533"/>
                  </a:cubicBezTo>
                  <a:cubicBezTo>
                    <a:pt x="8551" y="4436"/>
                    <a:pt x="8551" y="4372"/>
                    <a:pt x="8583" y="4308"/>
                  </a:cubicBezTo>
                  <a:cubicBezTo>
                    <a:pt x="8583" y="4243"/>
                    <a:pt x="8616" y="4147"/>
                    <a:pt x="8616" y="4083"/>
                  </a:cubicBezTo>
                  <a:cubicBezTo>
                    <a:pt x="8616" y="3858"/>
                    <a:pt x="8551" y="3600"/>
                    <a:pt x="8519" y="3375"/>
                  </a:cubicBezTo>
                  <a:cubicBezTo>
                    <a:pt x="8455" y="3118"/>
                    <a:pt x="8358" y="2765"/>
                    <a:pt x="8262" y="2443"/>
                  </a:cubicBezTo>
                  <a:cubicBezTo>
                    <a:pt x="8133" y="2122"/>
                    <a:pt x="8037" y="1865"/>
                    <a:pt x="8037" y="1865"/>
                  </a:cubicBezTo>
                  <a:lnTo>
                    <a:pt x="8037" y="1800"/>
                  </a:lnTo>
                  <a:lnTo>
                    <a:pt x="7973" y="1768"/>
                  </a:lnTo>
                  <a:cubicBezTo>
                    <a:pt x="7973" y="1768"/>
                    <a:pt x="7490" y="1479"/>
                    <a:pt x="6880" y="1157"/>
                  </a:cubicBezTo>
                  <a:cubicBezTo>
                    <a:pt x="6269" y="836"/>
                    <a:pt x="5562" y="514"/>
                    <a:pt x="5048" y="386"/>
                  </a:cubicBezTo>
                  <a:cubicBezTo>
                    <a:pt x="4308" y="257"/>
                    <a:pt x="3537" y="0"/>
                    <a:pt x="289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526475" y="3239600"/>
              <a:ext cx="90850" cy="322275"/>
            </a:xfrm>
            <a:custGeom>
              <a:rect b="b" l="l" r="r" t="t"/>
              <a:pathLst>
                <a:path extrusionOk="0" h="12891" w="3634">
                  <a:moveTo>
                    <a:pt x="2894" y="1"/>
                  </a:moveTo>
                  <a:lnTo>
                    <a:pt x="1" y="12698"/>
                  </a:lnTo>
                  <a:lnTo>
                    <a:pt x="740" y="12891"/>
                  </a:lnTo>
                  <a:lnTo>
                    <a:pt x="3633" y="194"/>
                  </a:lnTo>
                  <a:lnTo>
                    <a:pt x="289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520050" y="3233175"/>
              <a:ext cx="103700" cy="335125"/>
            </a:xfrm>
            <a:custGeom>
              <a:rect b="b" l="l" r="r" t="t"/>
              <a:pathLst>
                <a:path extrusionOk="0" h="13405" w="4148">
                  <a:moveTo>
                    <a:pt x="3312" y="515"/>
                  </a:moveTo>
                  <a:lnTo>
                    <a:pt x="3633" y="611"/>
                  </a:lnTo>
                  <a:lnTo>
                    <a:pt x="852" y="12873"/>
                  </a:lnTo>
                  <a:lnTo>
                    <a:pt x="852" y="12873"/>
                  </a:lnTo>
                  <a:lnTo>
                    <a:pt x="515" y="12794"/>
                  </a:lnTo>
                  <a:lnTo>
                    <a:pt x="3312" y="515"/>
                  </a:lnTo>
                  <a:close/>
                  <a:moveTo>
                    <a:pt x="2990" y="1"/>
                  </a:moveTo>
                  <a:lnTo>
                    <a:pt x="1" y="13116"/>
                  </a:lnTo>
                  <a:lnTo>
                    <a:pt x="1158" y="13405"/>
                  </a:lnTo>
                  <a:lnTo>
                    <a:pt x="1222" y="13180"/>
                  </a:lnTo>
                  <a:lnTo>
                    <a:pt x="4147" y="290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156825" y="3548200"/>
              <a:ext cx="391375" cy="27350"/>
            </a:xfrm>
            <a:custGeom>
              <a:rect b="b" l="l" r="r" t="t"/>
              <a:pathLst>
                <a:path extrusionOk="0" h="1094" w="15655">
                  <a:moveTo>
                    <a:pt x="15623" y="0"/>
                  </a:moveTo>
                  <a:lnTo>
                    <a:pt x="0" y="322"/>
                  </a:lnTo>
                  <a:lnTo>
                    <a:pt x="33" y="1093"/>
                  </a:lnTo>
                  <a:lnTo>
                    <a:pt x="15655" y="772"/>
                  </a:lnTo>
                  <a:lnTo>
                    <a:pt x="1562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152000" y="3542575"/>
              <a:ext cx="401025" cy="38600"/>
            </a:xfrm>
            <a:custGeom>
              <a:rect b="b" l="l" r="r" t="t"/>
              <a:pathLst>
                <a:path extrusionOk="0" h="1544" w="16041">
                  <a:moveTo>
                    <a:pt x="15623" y="418"/>
                  </a:moveTo>
                  <a:lnTo>
                    <a:pt x="15623" y="776"/>
                  </a:lnTo>
                  <a:lnTo>
                    <a:pt x="15623" y="776"/>
                  </a:lnTo>
                  <a:lnTo>
                    <a:pt x="418" y="1125"/>
                  </a:lnTo>
                  <a:lnTo>
                    <a:pt x="418" y="772"/>
                  </a:lnTo>
                  <a:lnTo>
                    <a:pt x="15623" y="418"/>
                  </a:lnTo>
                  <a:close/>
                  <a:moveTo>
                    <a:pt x="16041" y="0"/>
                  </a:moveTo>
                  <a:lnTo>
                    <a:pt x="1" y="354"/>
                  </a:lnTo>
                  <a:lnTo>
                    <a:pt x="1" y="1543"/>
                  </a:lnTo>
                  <a:lnTo>
                    <a:pt x="16041" y="1190"/>
                  </a:lnTo>
                  <a:lnTo>
                    <a:pt x="16041" y="965"/>
                  </a:lnTo>
                  <a:lnTo>
                    <a:pt x="16041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5553000" y="2925400"/>
              <a:ext cx="167175" cy="190475"/>
            </a:xfrm>
            <a:custGeom>
              <a:rect b="b" l="l" r="r" t="t"/>
              <a:pathLst>
                <a:path extrusionOk="0" h="7619" w="6687">
                  <a:moveTo>
                    <a:pt x="1" y="0"/>
                  </a:moveTo>
                  <a:lnTo>
                    <a:pt x="3344" y="7618"/>
                  </a:lnTo>
                  <a:lnTo>
                    <a:pt x="668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940475" y="4391175"/>
              <a:ext cx="989275" cy="520775"/>
            </a:xfrm>
            <a:custGeom>
              <a:rect b="b" l="l" r="r" t="t"/>
              <a:pathLst>
                <a:path extrusionOk="0" h="20831" w="39571">
                  <a:moveTo>
                    <a:pt x="4565" y="1"/>
                  </a:moveTo>
                  <a:lnTo>
                    <a:pt x="4565" y="10094"/>
                  </a:lnTo>
                  <a:cubicBezTo>
                    <a:pt x="4565" y="13405"/>
                    <a:pt x="3440" y="16619"/>
                    <a:pt x="1350" y="19191"/>
                  </a:cubicBezTo>
                  <a:lnTo>
                    <a:pt x="0" y="20830"/>
                  </a:lnTo>
                  <a:lnTo>
                    <a:pt x="39570" y="20830"/>
                  </a:lnTo>
                  <a:lnTo>
                    <a:pt x="38220" y="19191"/>
                  </a:lnTo>
                  <a:cubicBezTo>
                    <a:pt x="36131" y="16619"/>
                    <a:pt x="35006" y="13405"/>
                    <a:pt x="35006" y="10094"/>
                  </a:cubicBezTo>
                  <a:lnTo>
                    <a:pt x="35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3007975" y="4124375"/>
              <a:ext cx="854250" cy="429975"/>
            </a:xfrm>
            <a:custGeom>
              <a:rect b="b" l="l" r="r" t="t"/>
              <a:pathLst>
                <a:path extrusionOk="0" h="17199" w="34170">
                  <a:moveTo>
                    <a:pt x="1865" y="1"/>
                  </a:moveTo>
                  <a:lnTo>
                    <a:pt x="1865" y="8294"/>
                  </a:lnTo>
                  <a:lnTo>
                    <a:pt x="1865" y="10126"/>
                  </a:lnTo>
                  <a:cubicBezTo>
                    <a:pt x="1865" y="12601"/>
                    <a:pt x="1222" y="15044"/>
                    <a:pt x="0" y="17198"/>
                  </a:cubicBezTo>
                  <a:lnTo>
                    <a:pt x="34170" y="17198"/>
                  </a:lnTo>
                  <a:cubicBezTo>
                    <a:pt x="32948" y="15044"/>
                    <a:pt x="32306" y="12601"/>
                    <a:pt x="32306" y="10126"/>
                  </a:cubicBezTo>
                  <a:lnTo>
                    <a:pt x="32306" y="8294"/>
                  </a:lnTo>
                  <a:lnTo>
                    <a:pt x="3230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934850" y="4385550"/>
              <a:ext cx="1000525" cy="532025"/>
            </a:xfrm>
            <a:custGeom>
              <a:rect b="b" l="l" r="r" t="t"/>
              <a:pathLst>
                <a:path extrusionOk="0" h="21281" w="40021">
                  <a:moveTo>
                    <a:pt x="35006" y="419"/>
                  </a:moveTo>
                  <a:lnTo>
                    <a:pt x="35006" y="10319"/>
                  </a:lnTo>
                  <a:cubicBezTo>
                    <a:pt x="35006" y="13662"/>
                    <a:pt x="36163" y="16941"/>
                    <a:pt x="38284" y="19545"/>
                  </a:cubicBezTo>
                  <a:lnTo>
                    <a:pt x="39345" y="20863"/>
                  </a:lnTo>
                  <a:lnTo>
                    <a:pt x="675" y="20863"/>
                  </a:lnTo>
                  <a:lnTo>
                    <a:pt x="1736" y="19545"/>
                  </a:lnTo>
                  <a:cubicBezTo>
                    <a:pt x="3858" y="16941"/>
                    <a:pt x="5015" y="13662"/>
                    <a:pt x="5015" y="10319"/>
                  </a:cubicBezTo>
                  <a:lnTo>
                    <a:pt x="5015" y="419"/>
                  </a:lnTo>
                  <a:close/>
                  <a:moveTo>
                    <a:pt x="4790" y="1"/>
                  </a:moveTo>
                  <a:cubicBezTo>
                    <a:pt x="4725" y="1"/>
                    <a:pt x="4693" y="33"/>
                    <a:pt x="4661" y="65"/>
                  </a:cubicBezTo>
                  <a:cubicBezTo>
                    <a:pt x="4597" y="97"/>
                    <a:pt x="4597" y="161"/>
                    <a:pt x="4597" y="226"/>
                  </a:cubicBezTo>
                  <a:lnTo>
                    <a:pt x="4597" y="10319"/>
                  </a:lnTo>
                  <a:cubicBezTo>
                    <a:pt x="4597" y="13566"/>
                    <a:pt x="3472" y="16748"/>
                    <a:pt x="1415" y="19287"/>
                  </a:cubicBezTo>
                  <a:lnTo>
                    <a:pt x="65" y="20927"/>
                  </a:lnTo>
                  <a:cubicBezTo>
                    <a:pt x="0" y="20991"/>
                    <a:pt x="0" y="21088"/>
                    <a:pt x="32" y="21152"/>
                  </a:cubicBezTo>
                  <a:cubicBezTo>
                    <a:pt x="65" y="21216"/>
                    <a:pt x="161" y="21280"/>
                    <a:pt x="225" y="21280"/>
                  </a:cubicBezTo>
                  <a:lnTo>
                    <a:pt x="39795" y="21280"/>
                  </a:lnTo>
                  <a:cubicBezTo>
                    <a:pt x="39859" y="21280"/>
                    <a:pt x="39956" y="21216"/>
                    <a:pt x="39988" y="21152"/>
                  </a:cubicBezTo>
                  <a:cubicBezTo>
                    <a:pt x="40020" y="21088"/>
                    <a:pt x="39988" y="20991"/>
                    <a:pt x="39956" y="20927"/>
                  </a:cubicBezTo>
                  <a:lnTo>
                    <a:pt x="38606" y="19287"/>
                  </a:lnTo>
                  <a:cubicBezTo>
                    <a:pt x="36548" y="16748"/>
                    <a:pt x="35423" y="13566"/>
                    <a:pt x="35423" y="10319"/>
                  </a:cubicBezTo>
                  <a:lnTo>
                    <a:pt x="35423" y="226"/>
                  </a:lnTo>
                  <a:cubicBezTo>
                    <a:pt x="35423" y="161"/>
                    <a:pt x="35423" y="97"/>
                    <a:pt x="35359" y="65"/>
                  </a:cubicBezTo>
                  <a:cubicBezTo>
                    <a:pt x="35327" y="33"/>
                    <a:pt x="35263" y="1"/>
                    <a:pt x="3523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1901400" y="2220625"/>
              <a:ext cx="3067400" cy="2254950"/>
            </a:xfrm>
            <a:custGeom>
              <a:rect b="b" l="l" r="r" t="t"/>
              <a:pathLst>
                <a:path extrusionOk="0" h="90198" w="122696">
                  <a:moveTo>
                    <a:pt x="117938" y="418"/>
                  </a:moveTo>
                  <a:cubicBezTo>
                    <a:pt x="119128" y="418"/>
                    <a:pt x="120221" y="901"/>
                    <a:pt x="120992" y="1704"/>
                  </a:cubicBezTo>
                  <a:cubicBezTo>
                    <a:pt x="121796" y="2476"/>
                    <a:pt x="122278" y="3569"/>
                    <a:pt x="122278" y="4758"/>
                  </a:cubicBezTo>
                  <a:lnTo>
                    <a:pt x="122278" y="85441"/>
                  </a:lnTo>
                  <a:cubicBezTo>
                    <a:pt x="122278" y="86662"/>
                    <a:pt x="121796" y="87723"/>
                    <a:pt x="120992" y="88526"/>
                  </a:cubicBezTo>
                  <a:cubicBezTo>
                    <a:pt x="120221" y="89298"/>
                    <a:pt x="119128" y="89780"/>
                    <a:pt x="117938" y="89780"/>
                  </a:cubicBezTo>
                  <a:lnTo>
                    <a:pt x="4758" y="89780"/>
                  </a:lnTo>
                  <a:cubicBezTo>
                    <a:pt x="3569" y="89780"/>
                    <a:pt x="2476" y="89298"/>
                    <a:pt x="1672" y="88526"/>
                  </a:cubicBezTo>
                  <a:cubicBezTo>
                    <a:pt x="901" y="87723"/>
                    <a:pt x="418" y="86662"/>
                    <a:pt x="418" y="85441"/>
                  </a:cubicBezTo>
                  <a:lnTo>
                    <a:pt x="418" y="4758"/>
                  </a:lnTo>
                  <a:cubicBezTo>
                    <a:pt x="418" y="3569"/>
                    <a:pt x="901" y="2476"/>
                    <a:pt x="1672" y="1704"/>
                  </a:cubicBezTo>
                  <a:cubicBezTo>
                    <a:pt x="2476" y="901"/>
                    <a:pt x="3569" y="418"/>
                    <a:pt x="4758" y="418"/>
                  </a:cubicBezTo>
                  <a:close/>
                  <a:moveTo>
                    <a:pt x="4758" y="0"/>
                  </a:moveTo>
                  <a:cubicBezTo>
                    <a:pt x="2122" y="0"/>
                    <a:pt x="1" y="2122"/>
                    <a:pt x="1" y="4758"/>
                  </a:cubicBezTo>
                  <a:lnTo>
                    <a:pt x="1" y="85441"/>
                  </a:lnTo>
                  <a:cubicBezTo>
                    <a:pt x="1" y="88076"/>
                    <a:pt x="2122" y="90198"/>
                    <a:pt x="4758" y="90198"/>
                  </a:cubicBezTo>
                  <a:lnTo>
                    <a:pt x="117938" y="90198"/>
                  </a:lnTo>
                  <a:cubicBezTo>
                    <a:pt x="120574" y="90198"/>
                    <a:pt x="122696" y="88076"/>
                    <a:pt x="122696" y="85441"/>
                  </a:cubicBezTo>
                  <a:lnTo>
                    <a:pt x="122696" y="4758"/>
                  </a:lnTo>
                  <a:cubicBezTo>
                    <a:pt x="122696" y="2122"/>
                    <a:pt x="120574" y="0"/>
                    <a:pt x="11793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1906225" y="4121975"/>
              <a:ext cx="3057750" cy="348800"/>
            </a:xfrm>
            <a:custGeom>
              <a:rect b="b" l="l" r="r" t="t"/>
              <a:pathLst>
                <a:path extrusionOk="0" h="13952" w="122310">
                  <a:moveTo>
                    <a:pt x="0" y="0"/>
                  </a:moveTo>
                  <a:lnTo>
                    <a:pt x="0" y="9387"/>
                  </a:lnTo>
                  <a:cubicBezTo>
                    <a:pt x="0" y="11926"/>
                    <a:pt x="2058" y="13951"/>
                    <a:pt x="4565" y="13951"/>
                  </a:cubicBezTo>
                  <a:lnTo>
                    <a:pt x="117745" y="13951"/>
                  </a:lnTo>
                  <a:cubicBezTo>
                    <a:pt x="120253" y="13951"/>
                    <a:pt x="122310" y="11926"/>
                    <a:pt x="122310" y="9387"/>
                  </a:cubicBezTo>
                  <a:lnTo>
                    <a:pt x="122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1901400" y="4116350"/>
              <a:ext cx="3067400" cy="359225"/>
            </a:xfrm>
            <a:custGeom>
              <a:rect b="b" l="l" r="r" t="t"/>
              <a:pathLst>
                <a:path extrusionOk="0" h="14369" w="122696">
                  <a:moveTo>
                    <a:pt x="122278" y="418"/>
                  </a:moveTo>
                  <a:lnTo>
                    <a:pt x="122278" y="9612"/>
                  </a:lnTo>
                  <a:cubicBezTo>
                    <a:pt x="122278" y="10833"/>
                    <a:pt x="121796" y="11894"/>
                    <a:pt x="120992" y="12697"/>
                  </a:cubicBezTo>
                  <a:cubicBezTo>
                    <a:pt x="120221" y="13469"/>
                    <a:pt x="119128" y="13951"/>
                    <a:pt x="117938" y="13951"/>
                  </a:cubicBezTo>
                  <a:lnTo>
                    <a:pt x="4758" y="13951"/>
                  </a:lnTo>
                  <a:cubicBezTo>
                    <a:pt x="3569" y="13951"/>
                    <a:pt x="2476" y="13469"/>
                    <a:pt x="1672" y="12697"/>
                  </a:cubicBezTo>
                  <a:cubicBezTo>
                    <a:pt x="901" y="11894"/>
                    <a:pt x="418" y="10833"/>
                    <a:pt x="418" y="9612"/>
                  </a:cubicBezTo>
                  <a:lnTo>
                    <a:pt x="418" y="418"/>
                  </a:lnTo>
                  <a:close/>
                  <a:moveTo>
                    <a:pt x="193" y="0"/>
                  </a:moveTo>
                  <a:cubicBezTo>
                    <a:pt x="161" y="0"/>
                    <a:pt x="97" y="33"/>
                    <a:pt x="65" y="65"/>
                  </a:cubicBezTo>
                  <a:cubicBezTo>
                    <a:pt x="1" y="97"/>
                    <a:pt x="1" y="161"/>
                    <a:pt x="1" y="225"/>
                  </a:cubicBezTo>
                  <a:lnTo>
                    <a:pt x="1" y="9612"/>
                  </a:lnTo>
                  <a:cubicBezTo>
                    <a:pt x="1" y="12247"/>
                    <a:pt x="2122" y="14369"/>
                    <a:pt x="4758" y="14369"/>
                  </a:cubicBezTo>
                  <a:lnTo>
                    <a:pt x="117938" y="14369"/>
                  </a:lnTo>
                  <a:cubicBezTo>
                    <a:pt x="120574" y="14369"/>
                    <a:pt x="122696" y="12247"/>
                    <a:pt x="122696" y="9612"/>
                  </a:cubicBezTo>
                  <a:lnTo>
                    <a:pt x="122696" y="225"/>
                  </a:lnTo>
                  <a:cubicBezTo>
                    <a:pt x="122696" y="161"/>
                    <a:pt x="122664" y="97"/>
                    <a:pt x="122631" y="65"/>
                  </a:cubicBezTo>
                  <a:cubicBezTo>
                    <a:pt x="122599" y="33"/>
                    <a:pt x="122535" y="0"/>
                    <a:pt x="12250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054900" y="2360450"/>
              <a:ext cx="2760425" cy="1596000"/>
            </a:xfrm>
            <a:custGeom>
              <a:rect b="b" l="l" r="r" t="t"/>
              <a:pathLst>
                <a:path extrusionOk="0" h="63840" w="110417">
                  <a:moveTo>
                    <a:pt x="109998" y="419"/>
                  </a:moveTo>
                  <a:lnTo>
                    <a:pt x="109998" y="63422"/>
                  </a:lnTo>
                  <a:lnTo>
                    <a:pt x="418" y="63422"/>
                  </a:lnTo>
                  <a:lnTo>
                    <a:pt x="418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1"/>
                    <a:pt x="64" y="65"/>
                  </a:cubicBezTo>
                  <a:cubicBezTo>
                    <a:pt x="32" y="97"/>
                    <a:pt x="0" y="161"/>
                    <a:pt x="0" y="193"/>
                  </a:cubicBezTo>
                  <a:lnTo>
                    <a:pt x="0" y="63647"/>
                  </a:lnTo>
                  <a:cubicBezTo>
                    <a:pt x="0" y="63711"/>
                    <a:pt x="32" y="63743"/>
                    <a:pt x="64" y="63775"/>
                  </a:cubicBezTo>
                  <a:cubicBezTo>
                    <a:pt x="97" y="63840"/>
                    <a:pt x="161" y="63840"/>
                    <a:pt x="225" y="63840"/>
                  </a:cubicBezTo>
                  <a:lnTo>
                    <a:pt x="110191" y="63840"/>
                  </a:lnTo>
                  <a:cubicBezTo>
                    <a:pt x="110255" y="63840"/>
                    <a:pt x="110320" y="63840"/>
                    <a:pt x="110352" y="63775"/>
                  </a:cubicBezTo>
                  <a:cubicBezTo>
                    <a:pt x="110384" y="63743"/>
                    <a:pt x="110416" y="63711"/>
                    <a:pt x="110416" y="63647"/>
                  </a:cubicBezTo>
                  <a:lnTo>
                    <a:pt x="110416" y="193"/>
                  </a:lnTo>
                  <a:cubicBezTo>
                    <a:pt x="110416" y="161"/>
                    <a:pt x="110384" y="97"/>
                    <a:pt x="110352" y="65"/>
                  </a:cubicBezTo>
                  <a:cubicBezTo>
                    <a:pt x="110320" y="1"/>
                    <a:pt x="110255" y="1"/>
                    <a:pt x="1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940475" y="4911925"/>
              <a:ext cx="989275" cy="45025"/>
            </a:xfrm>
            <a:custGeom>
              <a:rect b="b" l="l" r="r" t="t"/>
              <a:pathLst>
                <a:path extrusionOk="0" h="1801" w="39571">
                  <a:moveTo>
                    <a:pt x="0" y="0"/>
                  </a:moveTo>
                  <a:lnTo>
                    <a:pt x="0" y="1801"/>
                  </a:lnTo>
                  <a:lnTo>
                    <a:pt x="39570" y="1801"/>
                  </a:lnTo>
                  <a:lnTo>
                    <a:pt x="395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2935650" y="4907100"/>
              <a:ext cx="999725" cy="55475"/>
            </a:xfrm>
            <a:custGeom>
              <a:rect b="b" l="l" r="r" t="t"/>
              <a:pathLst>
                <a:path extrusionOk="0" h="2219" w="39989">
                  <a:moveTo>
                    <a:pt x="39538" y="418"/>
                  </a:moveTo>
                  <a:lnTo>
                    <a:pt x="39538" y="1801"/>
                  </a:lnTo>
                  <a:lnTo>
                    <a:pt x="418" y="1801"/>
                  </a:lnTo>
                  <a:lnTo>
                    <a:pt x="418" y="418"/>
                  </a:lnTo>
                  <a:close/>
                  <a:moveTo>
                    <a:pt x="193" y="1"/>
                  </a:moveTo>
                  <a:cubicBezTo>
                    <a:pt x="129" y="1"/>
                    <a:pt x="97" y="1"/>
                    <a:pt x="65" y="65"/>
                  </a:cubicBezTo>
                  <a:cubicBezTo>
                    <a:pt x="0" y="97"/>
                    <a:pt x="0" y="161"/>
                    <a:pt x="0" y="193"/>
                  </a:cubicBezTo>
                  <a:lnTo>
                    <a:pt x="0" y="1994"/>
                  </a:lnTo>
                  <a:cubicBezTo>
                    <a:pt x="0" y="2058"/>
                    <a:pt x="0" y="2122"/>
                    <a:pt x="65" y="2154"/>
                  </a:cubicBezTo>
                  <a:cubicBezTo>
                    <a:pt x="97" y="2186"/>
                    <a:pt x="129" y="2219"/>
                    <a:pt x="193" y="2219"/>
                  </a:cubicBezTo>
                  <a:lnTo>
                    <a:pt x="39763" y="2219"/>
                  </a:lnTo>
                  <a:cubicBezTo>
                    <a:pt x="39827" y="2219"/>
                    <a:pt x="39859" y="2186"/>
                    <a:pt x="39924" y="2154"/>
                  </a:cubicBezTo>
                  <a:cubicBezTo>
                    <a:pt x="39956" y="2122"/>
                    <a:pt x="39988" y="2058"/>
                    <a:pt x="39988" y="1994"/>
                  </a:cubicBezTo>
                  <a:lnTo>
                    <a:pt x="39988" y="193"/>
                  </a:lnTo>
                  <a:cubicBezTo>
                    <a:pt x="39988" y="161"/>
                    <a:pt x="39956" y="97"/>
                    <a:pt x="39924" y="65"/>
                  </a:cubicBezTo>
                  <a:cubicBezTo>
                    <a:pt x="39859" y="1"/>
                    <a:pt x="39827" y="1"/>
                    <a:pt x="397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383575" y="2497075"/>
              <a:ext cx="147875" cy="199325"/>
            </a:xfrm>
            <a:custGeom>
              <a:rect b="b" l="l" r="r" t="t"/>
              <a:pathLst>
                <a:path extrusionOk="0" h="7973" w="5915">
                  <a:moveTo>
                    <a:pt x="0" y="0"/>
                  </a:moveTo>
                  <a:lnTo>
                    <a:pt x="3954" y="7972"/>
                  </a:lnTo>
                  <a:lnTo>
                    <a:pt x="5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2377950" y="2491450"/>
              <a:ext cx="159125" cy="209975"/>
            </a:xfrm>
            <a:custGeom>
              <a:rect b="b" l="l" r="r" t="t"/>
              <a:pathLst>
                <a:path extrusionOk="0" h="8399" w="6365">
                  <a:moveTo>
                    <a:pt x="5883" y="418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7"/>
                  </a:cubicBezTo>
                  <a:cubicBezTo>
                    <a:pt x="0" y="161"/>
                    <a:pt x="0" y="257"/>
                    <a:pt x="32" y="322"/>
                  </a:cubicBezTo>
                  <a:lnTo>
                    <a:pt x="4018" y="8293"/>
                  </a:lnTo>
                  <a:cubicBezTo>
                    <a:pt x="4045" y="8346"/>
                    <a:pt x="4092" y="8398"/>
                    <a:pt x="4161" y="8398"/>
                  </a:cubicBezTo>
                  <a:cubicBezTo>
                    <a:pt x="4177" y="8398"/>
                    <a:pt x="4193" y="8396"/>
                    <a:pt x="4211" y="8390"/>
                  </a:cubicBezTo>
                  <a:cubicBezTo>
                    <a:pt x="4308" y="8390"/>
                    <a:pt x="4372" y="8326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97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2398825" y="2504300"/>
              <a:ext cx="94875" cy="192100"/>
            </a:xfrm>
            <a:custGeom>
              <a:rect b="b" l="l" r="r" t="t"/>
              <a:pathLst>
                <a:path extrusionOk="0" h="7684" w="3795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2393200" y="2499475"/>
              <a:ext cx="106125" cy="201950"/>
            </a:xfrm>
            <a:custGeom>
              <a:rect b="b" l="l" r="r" t="t"/>
              <a:pathLst>
                <a:path extrusionOk="0" h="8078" w="4245">
                  <a:moveTo>
                    <a:pt x="3794" y="419"/>
                  </a:moveTo>
                  <a:lnTo>
                    <a:pt x="3427" y="6947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33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29" y="8020"/>
                    <a:pt x="3504" y="8077"/>
                    <a:pt x="3582" y="8077"/>
                  </a:cubicBezTo>
                  <a:cubicBezTo>
                    <a:pt x="3599" y="8077"/>
                    <a:pt x="3616" y="8075"/>
                    <a:pt x="3633" y="8069"/>
                  </a:cubicBezTo>
                  <a:cubicBezTo>
                    <a:pt x="3730" y="8069"/>
                    <a:pt x="3794" y="7972"/>
                    <a:pt x="3794" y="7876"/>
                  </a:cubicBezTo>
                  <a:lnTo>
                    <a:pt x="4244" y="226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1"/>
                    <a:pt x="4083" y="1"/>
                    <a:pt x="401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377950" y="2489825"/>
              <a:ext cx="104475" cy="206575"/>
            </a:xfrm>
            <a:custGeom>
              <a:rect b="b" l="l" r="r" t="t"/>
              <a:pathLst>
                <a:path extrusionOk="0" h="8263" w="4179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148100" y="2447250"/>
              <a:ext cx="339950" cy="253950"/>
            </a:xfrm>
            <a:custGeom>
              <a:rect b="b" l="l" r="r" t="t"/>
              <a:pathLst>
                <a:path extrusionOk="0" h="10158" w="13598">
                  <a:moveTo>
                    <a:pt x="5240" y="418"/>
                  </a:moveTo>
                  <a:lnTo>
                    <a:pt x="6173" y="1447"/>
                  </a:lnTo>
                  <a:cubicBezTo>
                    <a:pt x="6205" y="1511"/>
                    <a:pt x="6269" y="1511"/>
                    <a:pt x="6333" y="1511"/>
                  </a:cubicBezTo>
                  <a:lnTo>
                    <a:pt x="11509" y="1511"/>
                  </a:lnTo>
                  <a:lnTo>
                    <a:pt x="13116" y="9740"/>
                  </a:lnTo>
                  <a:lnTo>
                    <a:pt x="2797" y="9740"/>
                  </a:lnTo>
                  <a:lnTo>
                    <a:pt x="483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2"/>
                    <a:pt x="65" y="65"/>
                  </a:cubicBezTo>
                  <a:cubicBezTo>
                    <a:pt x="1" y="129"/>
                    <a:pt x="1" y="193"/>
                    <a:pt x="1" y="257"/>
                  </a:cubicBezTo>
                  <a:lnTo>
                    <a:pt x="2412" y="9997"/>
                  </a:lnTo>
                  <a:cubicBezTo>
                    <a:pt x="2444" y="10094"/>
                    <a:pt x="2540" y="10158"/>
                    <a:pt x="2637" y="10158"/>
                  </a:cubicBezTo>
                  <a:lnTo>
                    <a:pt x="13373" y="10158"/>
                  </a:lnTo>
                  <a:cubicBezTo>
                    <a:pt x="13437" y="10158"/>
                    <a:pt x="13502" y="10126"/>
                    <a:pt x="13566" y="10094"/>
                  </a:cubicBezTo>
                  <a:cubicBezTo>
                    <a:pt x="13598" y="10029"/>
                    <a:pt x="13598" y="9965"/>
                    <a:pt x="13598" y="9901"/>
                  </a:cubicBezTo>
                  <a:lnTo>
                    <a:pt x="11894" y="1254"/>
                  </a:lnTo>
                  <a:cubicBezTo>
                    <a:pt x="11862" y="1157"/>
                    <a:pt x="11798" y="1093"/>
                    <a:pt x="11669" y="1093"/>
                  </a:cubicBezTo>
                  <a:lnTo>
                    <a:pt x="6435" y="1093"/>
                  </a:lnTo>
                  <a:lnTo>
                    <a:pt x="5498" y="65"/>
                  </a:lnTo>
                  <a:cubicBezTo>
                    <a:pt x="5465" y="32"/>
                    <a:pt x="5401" y="0"/>
                    <a:pt x="533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383575" y="2857075"/>
              <a:ext cx="147875" cy="199325"/>
            </a:xfrm>
            <a:custGeom>
              <a:rect b="b" l="l" r="r" t="t"/>
              <a:pathLst>
                <a:path extrusionOk="0" h="7973" w="5915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377950" y="2852275"/>
              <a:ext cx="159125" cy="209750"/>
            </a:xfrm>
            <a:custGeom>
              <a:rect b="b" l="l" r="r" t="t"/>
              <a:pathLst>
                <a:path extrusionOk="0" h="8390" w="6365">
                  <a:moveTo>
                    <a:pt x="5883" y="418"/>
                  </a:moveTo>
                  <a:lnTo>
                    <a:pt x="4124" y="7572"/>
                  </a:lnTo>
                  <a:lnTo>
                    <a:pt x="547" y="418"/>
                  </a:lnTo>
                  <a:close/>
                  <a:moveTo>
                    <a:pt x="225" y="0"/>
                  </a:moveTo>
                  <a:cubicBezTo>
                    <a:pt x="129" y="0"/>
                    <a:pt x="65" y="32"/>
                    <a:pt x="32" y="96"/>
                  </a:cubicBezTo>
                  <a:cubicBezTo>
                    <a:pt x="0" y="161"/>
                    <a:pt x="0" y="225"/>
                    <a:pt x="32" y="289"/>
                  </a:cubicBezTo>
                  <a:lnTo>
                    <a:pt x="4018" y="8261"/>
                  </a:lnTo>
                  <a:cubicBezTo>
                    <a:pt x="4050" y="8358"/>
                    <a:pt x="4115" y="8390"/>
                    <a:pt x="4211" y="8390"/>
                  </a:cubicBezTo>
                  <a:cubicBezTo>
                    <a:pt x="4308" y="8358"/>
                    <a:pt x="4372" y="8293"/>
                    <a:pt x="4404" y="8229"/>
                  </a:cubicBezTo>
                  <a:lnTo>
                    <a:pt x="6365" y="257"/>
                  </a:lnTo>
                  <a:cubicBezTo>
                    <a:pt x="6365" y="193"/>
                    <a:pt x="6365" y="129"/>
                    <a:pt x="6333" y="64"/>
                  </a:cubicBezTo>
                  <a:cubicBezTo>
                    <a:pt x="6268" y="32"/>
                    <a:pt x="6204" y="0"/>
                    <a:pt x="614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398825" y="2865125"/>
              <a:ext cx="94875" cy="191275"/>
            </a:xfrm>
            <a:custGeom>
              <a:rect b="b" l="l" r="r" t="t"/>
              <a:pathLst>
                <a:path extrusionOk="0" h="7651" w="3795">
                  <a:moveTo>
                    <a:pt x="1" y="0"/>
                  </a:moveTo>
                  <a:lnTo>
                    <a:pt x="3344" y="7651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393200" y="2859500"/>
              <a:ext cx="106125" cy="202525"/>
            </a:xfrm>
            <a:custGeom>
              <a:rect b="b" l="l" r="r" t="t"/>
              <a:pathLst>
                <a:path extrusionOk="0" h="8101" w="4245">
                  <a:moveTo>
                    <a:pt x="3794" y="418"/>
                  </a:moveTo>
                  <a:lnTo>
                    <a:pt x="3428" y="6950"/>
                  </a:lnTo>
                  <a:lnTo>
                    <a:pt x="3428" y="6950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62" y="0"/>
                    <a:pt x="97" y="33"/>
                    <a:pt x="65" y="97"/>
                  </a:cubicBezTo>
                  <a:cubicBezTo>
                    <a:pt x="33" y="161"/>
                    <a:pt x="1" y="225"/>
                    <a:pt x="33" y="290"/>
                  </a:cubicBezTo>
                  <a:lnTo>
                    <a:pt x="3376" y="7972"/>
                  </a:lnTo>
                  <a:cubicBezTo>
                    <a:pt x="3440" y="8069"/>
                    <a:pt x="3537" y="8101"/>
                    <a:pt x="3633" y="8101"/>
                  </a:cubicBezTo>
                  <a:cubicBezTo>
                    <a:pt x="3730" y="8069"/>
                    <a:pt x="3794" y="8004"/>
                    <a:pt x="3794" y="7876"/>
                  </a:cubicBezTo>
                  <a:lnTo>
                    <a:pt x="4244" y="225"/>
                  </a:lnTo>
                  <a:cubicBezTo>
                    <a:pt x="4244" y="161"/>
                    <a:pt x="4212" y="97"/>
                    <a:pt x="4180" y="65"/>
                  </a:cubicBezTo>
                  <a:cubicBezTo>
                    <a:pt x="4148" y="33"/>
                    <a:pt x="4083" y="0"/>
                    <a:pt x="401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377950" y="2849850"/>
              <a:ext cx="104475" cy="206550"/>
            </a:xfrm>
            <a:custGeom>
              <a:rect b="b" l="l" r="r" t="t"/>
              <a:pathLst>
                <a:path extrusionOk="0" h="8262" w="4179">
                  <a:moveTo>
                    <a:pt x="0" y="1"/>
                  </a:moveTo>
                  <a:lnTo>
                    <a:pt x="4179" y="8262"/>
                  </a:lnTo>
                  <a:lnTo>
                    <a:pt x="379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372325" y="2844225"/>
              <a:ext cx="115725" cy="217300"/>
            </a:xfrm>
            <a:custGeom>
              <a:rect b="b" l="l" r="r" t="t"/>
              <a:pathLst>
                <a:path extrusionOk="0" h="8692" w="4629">
                  <a:moveTo>
                    <a:pt x="3825" y="451"/>
                  </a:moveTo>
                  <a:lnTo>
                    <a:pt x="4166" y="7538"/>
                  </a:lnTo>
                  <a:lnTo>
                    <a:pt x="579" y="451"/>
                  </a:lnTo>
                  <a:close/>
                  <a:moveTo>
                    <a:pt x="225" y="1"/>
                  </a:moveTo>
                  <a:cubicBezTo>
                    <a:pt x="161" y="1"/>
                    <a:pt x="97" y="65"/>
                    <a:pt x="64" y="129"/>
                  </a:cubicBezTo>
                  <a:cubicBezTo>
                    <a:pt x="0" y="193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67" y="8656"/>
                    <a:pt x="4328" y="8692"/>
                    <a:pt x="4397" y="8692"/>
                  </a:cubicBezTo>
                  <a:cubicBezTo>
                    <a:pt x="4420" y="8692"/>
                    <a:pt x="4444" y="8688"/>
                    <a:pt x="4468" y="8680"/>
                  </a:cubicBezTo>
                  <a:cubicBezTo>
                    <a:pt x="4565" y="8680"/>
                    <a:pt x="4629" y="8583"/>
                    <a:pt x="4629" y="8487"/>
                  </a:cubicBezTo>
                  <a:lnTo>
                    <a:pt x="4211" y="226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383575" y="3217900"/>
              <a:ext cx="147875" cy="199325"/>
            </a:xfrm>
            <a:custGeom>
              <a:rect b="b" l="l" r="r" t="t"/>
              <a:pathLst>
                <a:path extrusionOk="0" h="7973" w="5915">
                  <a:moveTo>
                    <a:pt x="0" y="1"/>
                  </a:moveTo>
                  <a:lnTo>
                    <a:pt x="3954" y="7973"/>
                  </a:lnTo>
                  <a:lnTo>
                    <a:pt x="59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377950" y="3212275"/>
              <a:ext cx="159125" cy="209775"/>
            </a:xfrm>
            <a:custGeom>
              <a:rect b="b" l="l" r="r" t="t"/>
              <a:pathLst>
                <a:path extrusionOk="0" h="8391" w="6365">
                  <a:moveTo>
                    <a:pt x="5883" y="419"/>
                  </a:moveTo>
                  <a:lnTo>
                    <a:pt x="4119" y="7593"/>
                  </a:lnTo>
                  <a:lnTo>
                    <a:pt x="4119" y="7593"/>
                  </a:lnTo>
                  <a:lnTo>
                    <a:pt x="547" y="419"/>
                  </a:lnTo>
                  <a:close/>
                  <a:moveTo>
                    <a:pt x="225" y="1"/>
                  </a:moveTo>
                  <a:cubicBezTo>
                    <a:pt x="129" y="1"/>
                    <a:pt x="65" y="33"/>
                    <a:pt x="32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018" y="8294"/>
                  </a:lnTo>
                  <a:cubicBezTo>
                    <a:pt x="4050" y="8358"/>
                    <a:pt x="4115" y="8391"/>
                    <a:pt x="4211" y="8391"/>
                  </a:cubicBezTo>
                  <a:cubicBezTo>
                    <a:pt x="4308" y="8391"/>
                    <a:pt x="4372" y="8326"/>
                    <a:pt x="4404" y="8230"/>
                  </a:cubicBezTo>
                  <a:lnTo>
                    <a:pt x="6365" y="258"/>
                  </a:lnTo>
                  <a:cubicBezTo>
                    <a:pt x="6365" y="194"/>
                    <a:pt x="6365" y="129"/>
                    <a:pt x="6333" y="97"/>
                  </a:cubicBezTo>
                  <a:cubicBezTo>
                    <a:pt x="6268" y="33"/>
                    <a:pt x="6204" y="1"/>
                    <a:pt x="614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398825" y="3225150"/>
              <a:ext cx="94875" cy="192075"/>
            </a:xfrm>
            <a:custGeom>
              <a:rect b="b" l="l" r="r" t="t"/>
              <a:pathLst>
                <a:path extrusionOk="0" h="7683" w="3795">
                  <a:moveTo>
                    <a:pt x="1" y="0"/>
                  </a:moveTo>
                  <a:lnTo>
                    <a:pt x="3344" y="7683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393200" y="3219525"/>
              <a:ext cx="106125" cy="202725"/>
            </a:xfrm>
            <a:custGeom>
              <a:rect b="b" l="l" r="r" t="t"/>
              <a:pathLst>
                <a:path extrusionOk="0" h="8109" w="4245">
                  <a:moveTo>
                    <a:pt x="3794" y="450"/>
                  </a:moveTo>
                  <a:lnTo>
                    <a:pt x="3427" y="6978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62" y="0"/>
                    <a:pt x="97" y="64"/>
                    <a:pt x="65" y="97"/>
                  </a:cubicBezTo>
                  <a:cubicBezTo>
                    <a:pt x="33" y="161"/>
                    <a:pt x="1" y="257"/>
                    <a:pt x="33" y="322"/>
                  </a:cubicBezTo>
                  <a:lnTo>
                    <a:pt x="3376" y="7972"/>
                  </a:lnTo>
                  <a:cubicBezTo>
                    <a:pt x="3429" y="8051"/>
                    <a:pt x="3504" y="8109"/>
                    <a:pt x="3582" y="8109"/>
                  </a:cubicBezTo>
                  <a:cubicBezTo>
                    <a:pt x="3599" y="8109"/>
                    <a:pt x="3616" y="8106"/>
                    <a:pt x="3633" y="8101"/>
                  </a:cubicBezTo>
                  <a:cubicBezTo>
                    <a:pt x="3730" y="8101"/>
                    <a:pt x="3794" y="8004"/>
                    <a:pt x="3794" y="7908"/>
                  </a:cubicBezTo>
                  <a:lnTo>
                    <a:pt x="4244" y="225"/>
                  </a:lnTo>
                  <a:cubicBezTo>
                    <a:pt x="4244" y="193"/>
                    <a:pt x="4212" y="129"/>
                    <a:pt x="4180" y="97"/>
                  </a:cubicBezTo>
                  <a:cubicBezTo>
                    <a:pt x="4148" y="32"/>
                    <a:pt x="4083" y="0"/>
                    <a:pt x="401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377950" y="3209875"/>
              <a:ext cx="104475" cy="207350"/>
            </a:xfrm>
            <a:custGeom>
              <a:rect b="b" l="l" r="r" t="t"/>
              <a:pathLst>
                <a:path extrusionOk="0" h="8294" w="4179">
                  <a:moveTo>
                    <a:pt x="0" y="0"/>
                  </a:moveTo>
                  <a:lnTo>
                    <a:pt x="4179" y="8294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372325" y="3205050"/>
              <a:ext cx="115725" cy="217225"/>
            </a:xfrm>
            <a:custGeom>
              <a:rect b="b" l="l" r="r" t="t"/>
              <a:pathLst>
                <a:path extrusionOk="0" h="8689" w="4629">
                  <a:moveTo>
                    <a:pt x="3825" y="418"/>
                  </a:moveTo>
                  <a:lnTo>
                    <a:pt x="4166" y="7535"/>
                  </a:lnTo>
                  <a:lnTo>
                    <a:pt x="4166" y="7535"/>
                  </a:lnTo>
                  <a:lnTo>
                    <a:pt x="579" y="418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1"/>
                    <a:pt x="0" y="226"/>
                    <a:pt x="32" y="290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5"/>
                    <a:pt x="4468" y="8680"/>
                  </a:cubicBezTo>
                  <a:cubicBezTo>
                    <a:pt x="4565" y="8647"/>
                    <a:pt x="4629" y="8551"/>
                    <a:pt x="4629" y="8455"/>
                  </a:cubicBezTo>
                  <a:lnTo>
                    <a:pt x="4211" y="193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591075" y="3348900"/>
              <a:ext cx="148700" cy="199325"/>
            </a:xfrm>
            <a:custGeom>
              <a:rect b="b" l="l" r="r" t="t"/>
              <a:pathLst>
                <a:path extrusionOk="0" h="7973" w="5948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585450" y="3344075"/>
              <a:ext cx="159950" cy="209775"/>
            </a:xfrm>
            <a:custGeom>
              <a:rect b="b" l="l" r="r" t="t"/>
              <a:pathLst>
                <a:path extrusionOk="0" h="8391" w="6398">
                  <a:moveTo>
                    <a:pt x="5883" y="418"/>
                  </a:moveTo>
                  <a:lnTo>
                    <a:pt x="4135" y="7530"/>
                  </a:lnTo>
                  <a:lnTo>
                    <a:pt x="4135" y="7530"/>
                  </a:lnTo>
                  <a:lnTo>
                    <a:pt x="579" y="418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58"/>
                    <a:pt x="4405" y="8294"/>
                    <a:pt x="4405" y="8229"/>
                  </a:cubicBezTo>
                  <a:lnTo>
                    <a:pt x="6365" y="258"/>
                  </a:lnTo>
                  <a:cubicBezTo>
                    <a:pt x="6398" y="193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607150" y="3356925"/>
              <a:ext cx="94050" cy="191300"/>
            </a:xfrm>
            <a:custGeom>
              <a:rect b="b" l="l" r="r" t="t"/>
              <a:pathLst>
                <a:path extrusionOk="0" h="7652" w="3762">
                  <a:moveTo>
                    <a:pt x="1" y="1"/>
                  </a:moveTo>
                  <a:lnTo>
                    <a:pt x="3344" y="765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601525" y="3351300"/>
              <a:ext cx="105300" cy="202550"/>
            </a:xfrm>
            <a:custGeom>
              <a:rect b="b" l="l" r="r" t="t"/>
              <a:pathLst>
                <a:path extrusionOk="0" h="8102" w="4212">
                  <a:moveTo>
                    <a:pt x="3762" y="419"/>
                  </a:moveTo>
                  <a:lnTo>
                    <a:pt x="3395" y="6968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62"/>
                    <a:pt x="1" y="226"/>
                    <a:pt x="33" y="290"/>
                  </a:cubicBezTo>
                  <a:lnTo>
                    <a:pt x="3376" y="7973"/>
                  </a:lnTo>
                  <a:cubicBezTo>
                    <a:pt x="3408" y="8069"/>
                    <a:pt x="3504" y="8101"/>
                    <a:pt x="3601" y="8101"/>
                  </a:cubicBezTo>
                  <a:cubicBezTo>
                    <a:pt x="3697" y="8069"/>
                    <a:pt x="3762" y="8005"/>
                    <a:pt x="3762" y="7908"/>
                  </a:cubicBezTo>
                  <a:lnTo>
                    <a:pt x="4212" y="226"/>
                  </a:lnTo>
                  <a:cubicBezTo>
                    <a:pt x="4212" y="162"/>
                    <a:pt x="4179" y="97"/>
                    <a:pt x="4147" y="65"/>
                  </a:cubicBezTo>
                  <a:cubicBezTo>
                    <a:pt x="4115" y="33"/>
                    <a:pt x="4051" y="1"/>
                    <a:pt x="39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586250" y="3341675"/>
              <a:ext cx="104500" cy="206550"/>
            </a:xfrm>
            <a:custGeom>
              <a:rect b="b" l="l" r="r" t="t"/>
              <a:pathLst>
                <a:path extrusionOk="0" h="8262" w="418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4580625" y="3336050"/>
              <a:ext cx="115750" cy="217800"/>
            </a:xfrm>
            <a:custGeom>
              <a:rect b="b" l="l" r="r" t="t"/>
              <a:pathLst>
                <a:path extrusionOk="0" h="8712" w="4630">
                  <a:moveTo>
                    <a:pt x="3794" y="450"/>
                  </a:moveTo>
                  <a:lnTo>
                    <a:pt x="4131" y="7475"/>
                  </a:lnTo>
                  <a:lnTo>
                    <a:pt x="547" y="450"/>
                  </a:lnTo>
                  <a:close/>
                  <a:moveTo>
                    <a:pt x="226" y="0"/>
                  </a:moveTo>
                  <a:cubicBezTo>
                    <a:pt x="130" y="0"/>
                    <a:pt x="65" y="64"/>
                    <a:pt x="33" y="129"/>
                  </a:cubicBezTo>
                  <a:cubicBezTo>
                    <a:pt x="1" y="193"/>
                    <a:pt x="1" y="257"/>
                    <a:pt x="33" y="322"/>
                  </a:cubicBezTo>
                  <a:lnTo>
                    <a:pt x="4212" y="8583"/>
                  </a:lnTo>
                  <a:cubicBezTo>
                    <a:pt x="4244" y="8679"/>
                    <a:pt x="4340" y="8711"/>
                    <a:pt x="4437" y="8711"/>
                  </a:cubicBezTo>
                  <a:cubicBezTo>
                    <a:pt x="4533" y="8679"/>
                    <a:pt x="4630" y="8583"/>
                    <a:pt x="4598" y="8486"/>
                  </a:cubicBezTo>
                  <a:lnTo>
                    <a:pt x="4593" y="8392"/>
                  </a:lnTo>
                  <a:lnTo>
                    <a:pt x="4593" y="8392"/>
                  </a:lnTo>
                  <a:lnTo>
                    <a:pt x="4598" y="8390"/>
                  </a:lnTo>
                  <a:lnTo>
                    <a:pt x="4593" y="8380"/>
                  </a:lnTo>
                  <a:lnTo>
                    <a:pt x="4212" y="225"/>
                  </a:lnTo>
                  <a:cubicBezTo>
                    <a:pt x="4212" y="96"/>
                    <a:pt x="4115" y="0"/>
                    <a:pt x="39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4355625" y="3299075"/>
              <a:ext cx="340750" cy="254775"/>
            </a:xfrm>
            <a:custGeom>
              <a:rect b="b" l="l" r="r" t="t"/>
              <a:pathLst>
                <a:path extrusionOk="0" h="10191" w="13630">
                  <a:moveTo>
                    <a:pt x="5272" y="418"/>
                  </a:moveTo>
                  <a:lnTo>
                    <a:pt x="6172" y="1479"/>
                  </a:lnTo>
                  <a:cubicBezTo>
                    <a:pt x="6204" y="1511"/>
                    <a:pt x="6269" y="1543"/>
                    <a:pt x="6333" y="1543"/>
                  </a:cubicBezTo>
                  <a:lnTo>
                    <a:pt x="11508" y="1543"/>
                  </a:lnTo>
                  <a:lnTo>
                    <a:pt x="13148" y="9772"/>
                  </a:lnTo>
                  <a:lnTo>
                    <a:pt x="2797" y="9772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3"/>
                    <a:pt x="65" y="97"/>
                  </a:cubicBezTo>
                  <a:cubicBezTo>
                    <a:pt x="33" y="129"/>
                    <a:pt x="1" y="193"/>
                    <a:pt x="33" y="258"/>
                  </a:cubicBezTo>
                  <a:lnTo>
                    <a:pt x="2444" y="10029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094"/>
                  </a:cubicBezTo>
                  <a:cubicBezTo>
                    <a:pt x="13598" y="10062"/>
                    <a:pt x="13630" y="9997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5"/>
                    <a:pt x="11701" y="1125"/>
                  </a:cubicBezTo>
                  <a:lnTo>
                    <a:pt x="6439" y="1125"/>
                  </a:lnTo>
                  <a:lnTo>
                    <a:pt x="5529" y="65"/>
                  </a:lnTo>
                  <a:cubicBezTo>
                    <a:pt x="5465" y="33"/>
                    <a:pt x="5433" y="0"/>
                    <a:pt x="536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4591075" y="2493850"/>
              <a:ext cx="148700" cy="199325"/>
            </a:xfrm>
            <a:custGeom>
              <a:rect b="b" l="l" r="r" t="t"/>
              <a:pathLst>
                <a:path extrusionOk="0" h="7973" w="5948">
                  <a:moveTo>
                    <a:pt x="1" y="1"/>
                  </a:moveTo>
                  <a:lnTo>
                    <a:pt x="3987" y="7972"/>
                  </a:lnTo>
                  <a:lnTo>
                    <a:pt x="59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4585450" y="2489025"/>
              <a:ext cx="159950" cy="209775"/>
            </a:xfrm>
            <a:custGeom>
              <a:rect b="b" l="l" r="r" t="t"/>
              <a:pathLst>
                <a:path extrusionOk="0" h="8391" w="6398">
                  <a:moveTo>
                    <a:pt x="5883" y="419"/>
                  </a:moveTo>
                  <a:lnTo>
                    <a:pt x="4135" y="7530"/>
                  </a:lnTo>
                  <a:lnTo>
                    <a:pt x="579" y="419"/>
                  </a:lnTo>
                  <a:close/>
                  <a:moveTo>
                    <a:pt x="226" y="1"/>
                  </a:moveTo>
                  <a:cubicBezTo>
                    <a:pt x="162" y="1"/>
                    <a:pt x="65" y="33"/>
                    <a:pt x="33" y="97"/>
                  </a:cubicBezTo>
                  <a:cubicBezTo>
                    <a:pt x="1" y="161"/>
                    <a:pt x="1" y="226"/>
                    <a:pt x="33" y="290"/>
                  </a:cubicBezTo>
                  <a:lnTo>
                    <a:pt x="4019" y="8262"/>
                  </a:lnTo>
                  <a:cubicBezTo>
                    <a:pt x="4051" y="8358"/>
                    <a:pt x="4147" y="8390"/>
                    <a:pt x="4244" y="8390"/>
                  </a:cubicBezTo>
                  <a:cubicBezTo>
                    <a:pt x="4308" y="8390"/>
                    <a:pt x="4405" y="8326"/>
                    <a:pt x="4405" y="8230"/>
                  </a:cubicBezTo>
                  <a:lnTo>
                    <a:pt x="6365" y="258"/>
                  </a:lnTo>
                  <a:cubicBezTo>
                    <a:pt x="6398" y="194"/>
                    <a:pt x="6365" y="129"/>
                    <a:pt x="6333" y="65"/>
                  </a:cubicBezTo>
                  <a:cubicBezTo>
                    <a:pt x="6301" y="33"/>
                    <a:pt x="6237" y="1"/>
                    <a:pt x="61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4607150" y="2501900"/>
              <a:ext cx="94050" cy="191275"/>
            </a:xfrm>
            <a:custGeom>
              <a:rect b="b" l="l" r="r" t="t"/>
              <a:pathLst>
                <a:path extrusionOk="0" h="7651" w="3762">
                  <a:moveTo>
                    <a:pt x="1" y="0"/>
                  </a:moveTo>
                  <a:lnTo>
                    <a:pt x="3344" y="7650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4601525" y="2496275"/>
              <a:ext cx="105300" cy="202525"/>
            </a:xfrm>
            <a:custGeom>
              <a:rect b="b" l="l" r="r" t="t"/>
              <a:pathLst>
                <a:path extrusionOk="0" h="8101" w="4212">
                  <a:moveTo>
                    <a:pt x="3762" y="418"/>
                  </a:moveTo>
                  <a:lnTo>
                    <a:pt x="3395" y="6967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29" y="0"/>
                    <a:pt x="65" y="32"/>
                    <a:pt x="33" y="96"/>
                  </a:cubicBezTo>
                  <a:cubicBezTo>
                    <a:pt x="1" y="161"/>
                    <a:pt x="1" y="225"/>
                    <a:pt x="33" y="321"/>
                  </a:cubicBezTo>
                  <a:lnTo>
                    <a:pt x="3376" y="7972"/>
                  </a:lnTo>
                  <a:cubicBezTo>
                    <a:pt x="3408" y="8068"/>
                    <a:pt x="3504" y="8100"/>
                    <a:pt x="3601" y="8100"/>
                  </a:cubicBezTo>
                  <a:cubicBezTo>
                    <a:pt x="3697" y="8068"/>
                    <a:pt x="3762" y="8004"/>
                    <a:pt x="3762" y="7908"/>
                  </a:cubicBezTo>
                  <a:lnTo>
                    <a:pt x="4212" y="225"/>
                  </a:lnTo>
                  <a:cubicBezTo>
                    <a:pt x="4212" y="161"/>
                    <a:pt x="4179" y="129"/>
                    <a:pt x="4147" y="64"/>
                  </a:cubicBezTo>
                  <a:cubicBezTo>
                    <a:pt x="4115" y="32"/>
                    <a:pt x="4051" y="0"/>
                    <a:pt x="39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4586250" y="2486625"/>
              <a:ext cx="104500" cy="206550"/>
            </a:xfrm>
            <a:custGeom>
              <a:rect b="b" l="l" r="r" t="t"/>
              <a:pathLst>
                <a:path extrusionOk="0" h="8262" w="4180">
                  <a:moveTo>
                    <a:pt x="1" y="0"/>
                  </a:moveTo>
                  <a:lnTo>
                    <a:pt x="4180" y="8261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4580625" y="2481800"/>
              <a:ext cx="115750" cy="217200"/>
            </a:xfrm>
            <a:custGeom>
              <a:rect b="b" l="l" r="r" t="t"/>
              <a:pathLst>
                <a:path extrusionOk="0" h="8688" w="4630">
                  <a:moveTo>
                    <a:pt x="3794" y="418"/>
                  </a:moveTo>
                  <a:lnTo>
                    <a:pt x="4130" y="7441"/>
                  </a:lnTo>
                  <a:lnTo>
                    <a:pt x="547" y="418"/>
                  </a:lnTo>
                  <a:close/>
                  <a:moveTo>
                    <a:pt x="226" y="0"/>
                  </a:moveTo>
                  <a:cubicBezTo>
                    <a:pt x="130" y="0"/>
                    <a:pt x="65" y="33"/>
                    <a:pt x="33" y="97"/>
                  </a:cubicBezTo>
                  <a:cubicBezTo>
                    <a:pt x="1" y="161"/>
                    <a:pt x="1" y="225"/>
                    <a:pt x="33" y="290"/>
                  </a:cubicBezTo>
                  <a:lnTo>
                    <a:pt x="4212" y="8551"/>
                  </a:lnTo>
                  <a:cubicBezTo>
                    <a:pt x="4238" y="8630"/>
                    <a:pt x="4308" y="8688"/>
                    <a:pt x="4386" y="8688"/>
                  </a:cubicBezTo>
                  <a:cubicBezTo>
                    <a:pt x="4403" y="8688"/>
                    <a:pt x="4420" y="8685"/>
                    <a:pt x="4437" y="8679"/>
                  </a:cubicBezTo>
                  <a:cubicBezTo>
                    <a:pt x="4533" y="8647"/>
                    <a:pt x="4630" y="8551"/>
                    <a:pt x="4598" y="8454"/>
                  </a:cubicBezTo>
                  <a:lnTo>
                    <a:pt x="4593" y="8360"/>
                  </a:lnTo>
                  <a:lnTo>
                    <a:pt x="4598" y="8358"/>
                  </a:lnTo>
                  <a:lnTo>
                    <a:pt x="4593" y="8348"/>
                  </a:lnTo>
                  <a:lnTo>
                    <a:pt x="4212" y="193"/>
                  </a:lnTo>
                  <a:cubicBezTo>
                    <a:pt x="4212" y="65"/>
                    <a:pt x="4115" y="0"/>
                    <a:pt x="39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4355625" y="2444025"/>
              <a:ext cx="340750" cy="254775"/>
            </a:xfrm>
            <a:custGeom>
              <a:rect b="b" l="l" r="r" t="t"/>
              <a:pathLst>
                <a:path extrusionOk="0" h="10191" w="13630">
                  <a:moveTo>
                    <a:pt x="5272" y="451"/>
                  </a:moveTo>
                  <a:lnTo>
                    <a:pt x="6172" y="1479"/>
                  </a:lnTo>
                  <a:cubicBezTo>
                    <a:pt x="6204" y="1511"/>
                    <a:pt x="6269" y="1544"/>
                    <a:pt x="6333" y="1544"/>
                  </a:cubicBezTo>
                  <a:lnTo>
                    <a:pt x="11508" y="1544"/>
                  </a:lnTo>
                  <a:lnTo>
                    <a:pt x="13148" y="9773"/>
                  </a:lnTo>
                  <a:lnTo>
                    <a:pt x="2797" y="9773"/>
                  </a:lnTo>
                  <a:lnTo>
                    <a:pt x="515" y="451"/>
                  </a:lnTo>
                  <a:close/>
                  <a:moveTo>
                    <a:pt x="226" y="1"/>
                  </a:moveTo>
                  <a:cubicBezTo>
                    <a:pt x="161" y="1"/>
                    <a:pt x="97" y="33"/>
                    <a:pt x="65" y="97"/>
                  </a:cubicBezTo>
                  <a:cubicBezTo>
                    <a:pt x="33" y="161"/>
                    <a:pt x="1" y="226"/>
                    <a:pt x="33" y="290"/>
                  </a:cubicBezTo>
                  <a:lnTo>
                    <a:pt x="2444" y="10030"/>
                  </a:lnTo>
                  <a:cubicBezTo>
                    <a:pt x="2444" y="10126"/>
                    <a:pt x="2540" y="10190"/>
                    <a:pt x="2636" y="10190"/>
                  </a:cubicBezTo>
                  <a:lnTo>
                    <a:pt x="13405" y="10190"/>
                  </a:lnTo>
                  <a:cubicBezTo>
                    <a:pt x="13469" y="10190"/>
                    <a:pt x="13533" y="10158"/>
                    <a:pt x="13565" y="10126"/>
                  </a:cubicBezTo>
                  <a:cubicBezTo>
                    <a:pt x="13598" y="10062"/>
                    <a:pt x="13630" y="9998"/>
                    <a:pt x="13598" y="9933"/>
                  </a:cubicBezTo>
                  <a:lnTo>
                    <a:pt x="11894" y="1286"/>
                  </a:lnTo>
                  <a:cubicBezTo>
                    <a:pt x="11894" y="1190"/>
                    <a:pt x="11798" y="1126"/>
                    <a:pt x="11701" y="1126"/>
                  </a:cubicBezTo>
                  <a:lnTo>
                    <a:pt x="6437" y="1126"/>
                  </a:lnTo>
                  <a:lnTo>
                    <a:pt x="5529" y="97"/>
                  </a:lnTo>
                  <a:cubicBezTo>
                    <a:pt x="5465" y="33"/>
                    <a:pt x="5433" y="1"/>
                    <a:pt x="536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4591075" y="3692850"/>
              <a:ext cx="148700" cy="199325"/>
            </a:xfrm>
            <a:custGeom>
              <a:rect b="b" l="l" r="r" t="t"/>
              <a:pathLst>
                <a:path extrusionOk="0" h="7973" w="5948">
                  <a:moveTo>
                    <a:pt x="1" y="0"/>
                  </a:moveTo>
                  <a:lnTo>
                    <a:pt x="3987" y="7972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4585450" y="3687225"/>
              <a:ext cx="159950" cy="209975"/>
            </a:xfrm>
            <a:custGeom>
              <a:rect b="b" l="l" r="r" t="t"/>
              <a:pathLst>
                <a:path extrusionOk="0" h="8399" w="6398">
                  <a:moveTo>
                    <a:pt x="5883" y="418"/>
                  </a:moveTo>
                  <a:lnTo>
                    <a:pt x="4130" y="7549"/>
                  </a:lnTo>
                  <a:lnTo>
                    <a:pt x="579" y="418"/>
                  </a:lnTo>
                  <a:close/>
                  <a:moveTo>
                    <a:pt x="226" y="0"/>
                  </a:moveTo>
                  <a:cubicBezTo>
                    <a:pt x="162" y="0"/>
                    <a:pt x="65" y="32"/>
                    <a:pt x="33" y="97"/>
                  </a:cubicBezTo>
                  <a:cubicBezTo>
                    <a:pt x="1" y="161"/>
                    <a:pt x="1" y="257"/>
                    <a:pt x="33" y="322"/>
                  </a:cubicBezTo>
                  <a:lnTo>
                    <a:pt x="4019" y="8293"/>
                  </a:lnTo>
                  <a:cubicBezTo>
                    <a:pt x="4045" y="8346"/>
                    <a:pt x="4114" y="8398"/>
                    <a:pt x="4191" y="8398"/>
                  </a:cubicBezTo>
                  <a:cubicBezTo>
                    <a:pt x="4209" y="8398"/>
                    <a:pt x="4226" y="8396"/>
                    <a:pt x="4244" y="8390"/>
                  </a:cubicBezTo>
                  <a:cubicBezTo>
                    <a:pt x="4308" y="8390"/>
                    <a:pt x="4405" y="8326"/>
                    <a:pt x="4405" y="8229"/>
                  </a:cubicBezTo>
                  <a:lnTo>
                    <a:pt x="6365" y="257"/>
                  </a:lnTo>
                  <a:cubicBezTo>
                    <a:pt x="6398" y="193"/>
                    <a:pt x="6365" y="129"/>
                    <a:pt x="6333" y="97"/>
                  </a:cubicBezTo>
                  <a:cubicBezTo>
                    <a:pt x="6301" y="32"/>
                    <a:pt x="6237" y="0"/>
                    <a:pt x="61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4607150" y="3700075"/>
              <a:ext cx="94050" cy="192100"/>
            </a:xfrm>
            <a:custGeom>
              <a:rect b="b" l="l" r="r" t="t"/>
              <a:pathLst>
                <a:path extrusionOk="0" h="7684" w="3762">
                  <a:moveTo>
                    <a:pt x="1" y="1"/>
                  </a:moveTo>
                  <a:lnTo>
                    <a:pt x="3344" y="768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4601525" y="3695250"/>
              <a:ext cx="105300" cy="201950"/>
            </a:xfrm>
            <a:custGeom>
              <a:rect b="b" l="l" r="r" t="t"/>
              <a:pathLst>
                <a:path extrusionOk="0" h="8078" w="4212">
                  <a:moveTo>
                    <a:pt x="3762" y="419"/>
                  </a:moveTo>
                  <a:lnTo>
                    <a:pt x="3395" y="6939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29" y="1"/>
                    <a:pt x="65" y="33"/>
                    <a:pt x="33" y="97"/>
                  </a:cubicBezTo>
                  <a:cubicBezTo>
                    <a:pt x="1" y="129"/>
                    <a:pt x="1" y="226"/>
                    <a:pt x="33" y="290"/>
                  </a:cubicBezTo>
                  <a:lnTo>
                    <a:pt x="3376" y="7940"/>
                  </a:lnTo>
                  <a:cubicBezTo>
                    <a:pt x="3402" y="8020"/>
                    <a:pt x="3472" y="8077"/>
                    <a:pt x="3550" y="8077"/>
                  </a:cubicBezTo>
                  <a:cubicBezTo>
                    <a:pt x="3567" y="8077"/>
                    <a:pt x="3584" y="8075"/>
                    <a:pt x="3601" y="8069"/>
                  </a:cubicBezTo>
                  <a:cubicBezTo>
                    <a:pt x="3697" y="8069"/>
                    <a:pt x="3762" y="7972"/>
                    <a:pt x="3762" y="7876"/>
                  </a:cubicBezTo>
                  <a:lnTo>
                    <a:pt x="4212" y="226"/>
                  </a:lnTo>
                  <a:cubicBezTo>
                    <a:pt x="4212" y="161"/>
                    <a:pt x="4179" y="97"/>
                    <a:pt x="4147" y="65"/>
                  </a:cubicBezTo>
                  <a:cubicBezTo>
                    <a:pt x="4115" y="1"/>
                    <a:pt x="4051" y="1"/>
                    <a:pt x="39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4586250" y="3685600"/>
              <a:ext cx="104500" cy="206575"/>
            </a:xfrm>
            <a:custGeom>
              <a:rect b="b" l="l" r="r" t="t"/>
              <a:pathLst>
                <a:path extrusionOk="0" h="8263" w="4180">
                  <a:moveTo>
                    <a:pt x="1" y="1"/>
                  </a:moveTo>
                  <a:lnTo>
                    <a:pt x="4180" y="8262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4580625" y="3679975"/>
              <a:ext cx="115750" cy="217300"/>
            </a:xfrm>
            <a:custGeom>
              <a:rect b="b" l="l" r="r" t="t"/>
              <a:pathLst>
                <a:path extrusionOk="0" h="8692" w="4630">
                  <a:moveTo>
                    <a:pt x="3794" y="419"/>
                  </a:moveTo>
                  <a:lnTo>
                    <a:pt x="4131" y="7473"/>
                  </a:lnTo>
                  <a:lnTo>
                    <a:pt x="547" y="419"/>
                  </a:lnTo>
                  <a:close/>
                  <a:moveTo>
                    <a:pt x="226" y="1"/>
                  </a:moveTo>
                  <a:cubicBezTo>
                    <a:pt x="130" y="1"/>
                    <a:pt x="65" y="33"/>
                    <a:pt x="33" y="97"/>
                  </a:cubicBezTo>
                  <a:cubicBezTo>
                    <a:pt x="1" y="162"/>
                    <a:pt x="1" y="258"/>
                    <a:pt x="33" y="322"/>
                  </a:cubicBezTo>
                  <a:lnTo>
                    <a:pt x="4212" y="8583"/>
                  </a:lnTo>
                  <a:cubicBezTo>
                    <a:pt x="4236" y="8656"/>
                    <a:pt x="4296" y="8692"/>
                    <a:pt x="4366" y="8692"/>
                  </a:cubicBezTo>
                  <a:cubicBezTo>
                    <a:pt x="4389" y="8692"/>
                    <a:pt x="4413" y="8688"/>
                    <a:pt x="4437" y="8680"/>
                  </a:cubicBezTo>
                  <a:cubicBezTo>
                    <a:pt x="4533" y="8648"/>
                    <a:pt x="4630" y="8583"/>
                    <a:pt x="4598" y="8455"/>
                  </a:cubicBezTo>
                  <a:lnTo>
                    <a:pt x="4595" y="8392"/>
                  </a:lnTo>
                  <a:lnTo>
                    <a:pt x="4595" y="8392"/>
                  </a:lnTo>
                  <a:lnTo>
                    <a:pt x="4598" y="8391"/>
                  </a:lnTo>
                  <a:lnTo>
                    <a:pt x="4594" y="8384"/>
                  </a:lnTo>
                  <a:lnTo>
                    <a:pt x="4594" y="8384"/>
                  </a:lnTo>
                  <a:lnTo>
                    <a:pt x="4212" y="194"/>
                  </a:lnTo>
                  <a:cubicBezTo>
                    <a:pt x="4212" y="97"/>
                    <a:pt x="4115" y="1"/>
                    <a:pt x="39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4355625" y="3643025"/>
              <a:ext cx="340750" cy="253950"/>
            </a:xfrm>
            <a:custGeom>
              <a:rect b="b" l="l" r="r" t="t"/>
              <a:pathLst>
                <a:path extrusionOk="0" h="10158" w="13630">
                  <a:moveTo>
                    <a:pt x="5272" y="418"/>
                  </a:moveTo>
                  <a:lnTo>
                    <a:pt x="6172" y="1447"/>
                  </a:lnTo>
                  <a:cubicBezTo>
                    <a:pt x="6204" y="1511"/>
                    <a:pt x="6269" y="1511"/>
                    <a:pt x="6333" y="1511"/>
                  </a:cubicBezTo>
                  <a:lnTo>
                    <a:pt x="11508" y="1511"/>
                  </a:lnTo>
                  <a:lnTo>
                    <a:pt x="13148" y="9740"/>
                  </a:lnTo>
                  <a:lnTo>
                    <a:pt x="2797" y="9740"/>
                  </a:lnTo>
                  <a:lnTo>
                    <a:pt x="515" y="418"/>
                  </a:lnTo>
                  <a:close/>
                  <a:moveTo>
                    <a:pt x="226" y="0"/>
                  </a:moveTo>
                  <a:cubicBezTo>
                    <a:pt x="161" y="0"/>
                    <a:pt x="97" y="32"/>
                    <a:pt x="65" y="65"/>
                  </a:cubicBezTo>
                  <a:cubicBezTo>
                    <a:pt x="33" y="129"/>
                    <a:pt x="1" y="193"/>
                    <a:pt x="33" y="257"/>
                  </a:cubicBezTo>
                  <a:lnTo>
                    <a:pt x="2444" y="9997"/>
                  </a:lnTo>
                  <a:cubicBezTo>
                    <a:pt x="2444" y="10094"/>
                    <a:pt x="2540" y="10158"/>
                    <a:pt x="2636" y="10158"/>
                  </a:cubicBezTo>
                  <a:lnTo>
                    <a:pt x="13405" y="10158"/>
                  </a:lnTo>
                  <a:cubicBezTo>
                    <a:pt x="13469" y="10158"/>
                    <a:pt x="13533" y="10126"/>
                    <a:pt x="13565" y="10094"/>
                  </a:cubicBezTo>
                  <a:cubicBezTo>
                    <a:pt x="13598" y="10029"/>
                    <a:pt x="13630" y="9965"/>
                    <a:pt x="13598" y="9901"/>
                  </a:cubicBezTo>
                  <a:lnTo>
                    <a:pt x="11894" y="1286"/>
                  </a:lnTo>
                  <a:cubicBezTo>
                    <a:pt x="11894" y="1157"/>
                    <a:pt x="11798" y="1093"/>
                    <a:pt x="11701" y="1093"/>
                  </a:cubicBezTo>
                  <a:lnTo>
                    <a:pt x="6437" y="1093"/>
                  </a:lnTo>
                  <a:lnTo>
                    <a:pt x="5529" y="65"/>
                  </a:lnTo>
                  <a:cubicBezTo>
                    <a:pt x="5465" y="32"/>
                    <a:pt x="5433" y="0"/>
                    <a:pt x="536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3711925" y="2493050"/>
              <a:ext cx="11275" cy="266025"/>
            </a:xfrm>
            <a:custGeom>
              <a:rect b="b" l="l" r="r" t="t"/>
              <a:pathLst>
                <a:path extrusionOk="0" h="10641" w="451">
                  <a:moveTo>
                    <a:pt x="1" y="0"/>
                  </a:moveTo>
                  <a:lnTo>
                    <a:pt x="1" y="10640"/>
                  </a:lnTo>
                  <a:lnTo>
                    <a:pt x="451" y="1064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3850150" y="24769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4" y="1"/>
                  </a:moveTo>
                  <a:cubicBezTo>
                    <a:pt x="290" y="1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3844525" y="2472150"/>
              <a:ext cx="42625" cy="41825"/>
            </a:xfrm>
            <a:custGeom>
              <a:rect b="b" l="l" r="r" t="t"/>
              <a:pathLst>
                <a:path extrusionOk="0" h="1673" w="1705">
                  <a:moveTo>
                    <a:pt x="869" y="419"/>
                  </a:moveTo>
                  <a:cubicBezTo>
                    <a:pt x="1094" y="419"/>
                    <a:pt x="1254" y="611"/>
                    <a:pt x="1254" y="836"/>
                  </a:cubicBezTo>
                  <a:cubicBezTo>
                    <a:pt x="1254" y="1061"/>
                    <a:pt x="1094" y="1254"/>
                    <a:pt x="869" y="1254"/>
                  </a:cubicBezTo>
                  <a:cubicBezTo>
                    <a:pt x="611" y="1254"/>
                    <a:pt x="451" y="1061"/>
                    <a:pt x="451" y="836"/>
                  </a:cubicBezTo>
                  <a:cubicBezTo>
                    <a:pt x="451" y="611"/>
                    <a:pt x="611" y="419"/>
                    <a:pt x="869" y="419"/>
                  </a:cubicBezTo>
                  <a:close/>
                  <a:moveTo>
                    <a:pt x="869" y="1"/>
                  </a:moveTo>
                  <a:cubicBezTo>
                    <a:pt x="386" y="1"/>
                    <a:pt x="1" y="354"/>
                    <a:pt x="1" y="836"/>
                  </a:cubicBezTo>
                  <a:cubicBezTo>
                    <a:pt x="1" y="1286"/>
                    <a:pt x="386" y="1672"/>
                    <a:pt x="869" y="1672"/>
                  </a:cubicBezTo>
                  <a:cubicBezTo>
                    <a:pt x="1319" y="1672"/>
                    <a:pt x="1704" y="1286"/>
                    <a:pt x="1704" y="836"/>
                  </a:cubicBezTo>
                  <a:cubicBezTo>
                    <a:pt x="1704" y="354"/>
                    <a:pt x="1319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702300" y="247697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643" y="1"/>
                  </a:moveTo>
                  <a:cubicBezTo>
                    <a:pt x="289" y="1"/>
                    <a:pt x="0" y="290"/>
                    <a:pt x="0" y="643"/>
                  </a:cubicBezTo>
                  <a:cubicBezTo>
                    <a:pt x="0" y="997"/>
                    <a:pt x="289" y="1254"/>
                    <a:pt x="643" y="1254"/>
                  </a:cubicBezTo>
                  <a:cubicBezTo>
                    <a:pt x="997" y="1254"/>
                    <a:pt x="1254" y="997"/>
                    <a:pt x="1254" y="643"/>
                  </a:cubicBezTo>
                  <a:cubicBezTo>
                    <a:pt x="1254" y="290"/>
                    <a:pt x="997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153425" y="2481000"/>
              <a:ext cx="31375" cy="31350"/>
            </a:xfrm>
            <a:custGeom>
              <a:rect b="b" l="l" r="r" t="t"/>
              <a:pathLst>
                <a:path extrusionOk="0" h="1254" w="1255">
                  <a:moveTo>
                    <a:pt x="611" y="0"/>
                  </a:moveTo>
                  <a:cubicBezTo>
                    <a:pt x="258" y="0"/>
                    <a:pt x="1" y="290"/>
                    <a:pt x="1" y="611"/>
                  </a:cubicBezTo>
                  <a:cubicBezTo>
                    <a:pt x="1" y="965"/>
                    <a:pt x="258" y="1254"/>
                    <a:pt x="611" y="1254"/>
                  </a:cubicBezTo>
                  <a:cubicBezTo>
                    <a:pt x="965" y="1254"/>
                    <a:pt x="1254" y="965"/>
                    <a:pt x="1254" y="611"/>
                  </a:cubicBezTo>
                  <a:cubicBezTo>
                    <a:pt x="1254" y="290"/>
                    <a:pt x="965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147800" y="2475375"/>
              <a:ext cx="41825" cy="41800"/>
            </a:xfrm>
            <a:custGeom>
              <a:rect b="b" l="l" r="r" t="t"/>
              <a:pathLst>
                <a:path extrusionOk="0" h="1672" w="1673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0"/>
                  </a:moveTo>
                  <a:cubicBezTo>
                    <a:pt x="386" y="0"/>
                    <a:pt x="1" y="386"/>
                    <a:pt x="1" y="836"/>
                  </a:cubicBezTo>
                  <a:cubicBezTo>
                    <a:pt x="1" y="1318"/>
                    <a:pt x="386" y="1672"/>
                    <a:pt x="836" y="1672"/>
                  </a:cubicBezTo>
                  <a:cubicBezTo>
                    <a:pt x="1286" y="1672"/>
                    <a:pt x="1672" y="1318"/>
                    <a:pt x="1672" y="836"/>
                  </a:cubicBezTo>
                  <a:cubicBezTo>
                    <a:pt x="1672" y="386"/>
                    <a:pt x="1286" y="0"/>
                    <a:pt x="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2737150" y="29768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2732325" y="2972000"/>
              <a:ext cx="41825" cy="41825"/>
            </a:xfrm>
            <a:custGeom>
              <a:rect b="b" l="l" r="r" t="t"/>
              <a:pathLst>
                <a:path extrusionOk="0" h="1673" w="1673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2447850" y="318817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4" y="0"/>
                  </a:moveTo>
                  <a:cubicBezTo>
                    <a:pt x="290" y="0"/>
                    <a:pt x="1" y="258"/>
                    <a:pt x="1" y="611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4" y="965"/>
                    <a:pt x="1254" y="611"/>
                  </a:cubicBezTo>
                  <a:cubicBezTo>
                    <a:pt x="1254" y="258"/>
                    <a:pt x="997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2443025" y="3182550"/>
              <a:ext cx="41825" cy="41800"/>
            </a:xfrm>
            <a:custGeom>
              <a:rect b="b" l="l" r="r" t="t"/>
              <a:pathLst>
                <a:path extrusionOk="0" h="1672" w="1673">
                  <a:moveTo>
                    <a:pt x="837" y="418"/>
                  </a:moveTo>
                  <a:cubicBezTo>
                    <a:pt x="1062" y="418"/>
                    <a:pt x="1255" y="611"/>
                    <a:pt x="1255" y="836"/>
                  </a:cubicBezTo>
                  <a:cubicBezTo>
                    <a:pt x="1255" y="1061"/>
                    <a:pt x="1062" y="1254"/>
                    <a:pt x="837" y="1254"/>
                  </a:cubicBezTo>
                  <a:cubicBezTo>
                    <a:pt x="612" y="1254"/>
                    <a:pt x="419" y="1061"/>
                    <a:pt x="419" y="836"/>
                  </a:cubicBezTo>
                  <a:cubicBezTo>
                    <a:pt x="419" y="611"/>
                    <a:pt x="612" y="418"/>
                    <a:pt x="837" y="418"/>
                  </a:cubicBezTo>
                  <a:close/>
                  <a:moveTo>
                    <a:pt x="837" y="0"/>
                  </a:moveTo>
                  <a:cubicBezTo>
                    <a:pt x="355" y="0"/>
                    <a:pt x="1" y="386"/>
                    <a:pt x="1" y="836"/>
                  </a:cubicBezTo>
                  <a:cubicBezTo>
                    <a:pt x="1" y="1318"/>
                    <a:pt x="355" y="1672"/>
                    <a:pt x="837" y="1672"/>
                  </a:cubicBezTo>
                  <a:cubicBezTo>
                    <a:pt x="1287" y="1672"/>
                    <a:pt x="1672" y="1318"/>
                    <a:pt x="1672" y="836"/>
                  </a:cubicBezTo>
                  <a:cubicBezTo>
                    <a:pt x="1672" y="386"/>
                    <a:pt x="1287" y="0"/>
                    <a:pt x="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2892250" y="3755525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4" y="0"/>
                  </a:moveTo>
                  <a:cubicBezTo>
                    <a:pt x="290" y="0"/>
                    <a:pt x="1" y="290"/>
                    <a:pt x="1" y="643"/>
                  </a:cubicBezTo>
                  <a:cubicBezTo>
                    <a:pt x="1" y="997"/>
                    <a:pt x="290" y="1254"/>
                    <a:pt x="644" y="1254"/>
                  </a:cubicBezTo>
                  <a:cubicBezTo>
                    <a:pt x="965" y="1254"/>
                    <a:pt x="1254" y="997"/>
                    <a:pt x="1254" y="643"/>
                  </a:cubicBezTo>
                  <a:cubicBezTo>
                    <a:pt x="1254" y="290"/>
                    <a:pt x="965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2887425" y="3750700"/>
              <a:ext cx="41825" cy="41825"/>
            </a:xfrm>
            <a:custGeom>
              <a:rect b="b" l="l" r="r" t="t"/>
              <a:pathLst>
                <a:path extrusionOk="0" h="1673" w="1673">
                  <a:moveTo>
                    <a:pt x="837" y="418"/>
                  </a:moveTo>
                  <a:cubicBezTo>
                    <a:pt x="1062" y="418"/>
                    <a:pt x="1254" y="611"/>
                    <a:pt x="1254" y="836"/>
                  </a:cubicBezTo>
                  <a:cubicBezTo>
                    <a:pt x="1254" y="1061"/>
                    <a:pt x="1062" y="1254"/>
                    <a:pt x="837" y="1254"/>
                  </a:cubicBezTo>
                  <a:cubicBezTo>
                    <a:pt x="579" y="1254"/>
                    <a:pt x="419" y="1061"/>
                    <a:pt x="419" y="836"/>
                  </a:cubicBezTo>
                  <a:cubicBezTo>
                    <a:pt x="419" y="611"/>
                    <a:pt x="579" y="418"/>
                    <a:pt x="837" y="418"/>
                  </a:cubicBezTo>
                  <a:close/>
                  <a:moveTo>
                    <a:pt x="837" y="1"/>
                  </a:moveTo>
                  <a:cubicBezTo>
                    <a:pt x="354" y="1"/>
                    <a:pt x="1" y="354"/>
                    <a:pt x="1" y="836"/>
                  </a:cubicBezTo>
                  <a:cubicBezTo>
                    <a:pt x="1" y="1286"/>
                    <a:pt x="354" y="1672"/>
                    <a:pt x="837" y="1672"/>
                  </a:cubicBezTo>
                  <a:cubicBezTo>
                    <a:pt x="1287" y="1672"/>
                    <a:pt x="1672" y="1286"/>
                    <a:pt x="1672" y="836"/>
                  </a:cubicBezTo>
                  <a:cubicBezTo>
                    <a:pt x="1672" y="354"/>
                    <a:pt x="1287" y="1"/>
                    <a:pt x="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3930525" y="3755525"/>
              <a:ext cx="31350" cy="31375"/>
            </a:xfrm>
            <a:custGeom>
              <a:rect b="b" l="l" r="r" t="t"/>
              <a:pathLst>
                <a:path extrusionOk="0" h="1255" w="1254">
                  <a:moveTo>
                    <a:pt x="611" y="0"/>
                  </a:moveTo>
                  <a:cubicBezTo>
                    <a:pt x="257" y="0"/>
                    <a:pt x="0" y="290"/>
                    <a:pt x="0" y="643"/>
                  </a:cubicBezTo>
                  <a:cubicBezTo>
                    <a:pt x="0" y="997"/>
                    <a:pt x="257" y="1254"/>
                    <a:pt x="611" y="1254"/>
                  </a:cubicBezTo>
                  <a:cubicBezTo>
                    <a:pt x="964" y="1254"/>
                    <a:pt x="1254" y="997"/>
                    <a:pt x="1254" y="643"/>
                  </a:cubicBezTo>
                  <a:cubicBezTo>
                    <a:pt x="1254" y="290"/>
                    <a:pt x="964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3924900" y="3750700"/>
              <a:ext cx="41800" cy="41825"/>
            </a:xfrm>
            <a:custGeom>
              <a:rect b="b" l="l" r="r" t="t"/>
              <a:pathLst>
                <a:path extrusionOk="0" h="1673" w="1672">
                  <a:moveTo>
                    <a:pt x="836" y="418"/>
                  </a:moveTo>
                  <a:cubicBezTo>
                    <a:pt x="1061" y="418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8"/>
                    <a:pt x="836" y="418"/>
                  </a:cubicBezTo>
                  <a:close/>
                  <a:moveTo>
                    <a:pt x="836" y="1"/>
                  </a:moveTo>
                  <a:cubicBezTo>
                    <a:pt x="386" y="1"/>
                    <a:pt x="0" y="354"/>
                    <a:pt x="0" y="836"/>
                  </a:cubicBezTo>
                  <a:cubicBezTo>
                    <a:pt x="0" y="1286"/>
                    <a:pt x="386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4137850" y="305075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3" y="1"/>
                  </a:moveTo>
                  <a:cubicBezTo>
                    <a:pt x="290" y="1"/>
                    <a:pt x="0" y="290"/>
                    <a:pt x="0" y="644"/>
                  </a:cubicBezTo>
                  <a:cubicBezTo>
                    <a:pt x="0" y="997"/>
                    <a:pt x="290" y="1254"/>
                    <a:pt x="643" y="1254"/>
                  </a:cubicBezTo>
                  <a:cubicBezTo>
                    <a:pt x="965" y="1254"/>
                    <a:pt x="1254" y="997"/>
                    <a:pt x="1254" y="644"/>
                  </a:cubicBezTo>
                  <a:cubicBezTo>
                    <a:pt x="1254" y="290"/>
                    <a:pt x="965" y="1"/>
                    <a:pt x="6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4133025" y="3045925"/>
              <a:ext cx="41825" cy="41825"/>
            </a:xfrm>
            <a:custGeom>
              <a:rect b="b" l="l" r="r" t="t"/>
              <a:pathLst>
                <a:path extrusionOk="0" h="1673" w="1673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5"/>
                    <a:pt x="836" y="1255"/>
                  </a:cubicBezTo>
                  <a:cubicBezTo>
                    <a:pt x="611" y="1255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1" y="387"/>
                    <a:pt x="1" y="837"/>
                  </a:cubicBezTo>
                  <a:cubicBezTo>
                    <a:pt x="1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87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4307400" y="3550600"/>
              <a:ext cx="31375" cy="31375"/>
            </a:xfrm>
            <a:custGeom>
              <a:rect b="b" l="l" r="r" t="t"/>
              <a:pathLst>
                <a:path extrusionOk="0" h="1255" w="1255">
                  <a:moveTo>
                    <a:pt x="644" y="1"/>
                  </a:moveTo>
                  <a:cubicBezTo>
                    <a:pt x="290" y="1"/>
                    <a:pt x="1" y="290"/>
                    <a:pt x="1" y="644"/>
                  </a:cubicBezTo>
                  <a:cubicBezTo>
                    <a:pt x="1" y="965"/>
                    <a:pt x="290" y="1254"/>
                    <a:pt x="644" y="1254"/>
                  </a:cubicBezTo>
                  <a:cubicBezTo>
                    <a:pt x="997" y="1254"/>
                    <a:pt x="1255" y="965"/>
                    <a:pt x="1255" y="644"/>
                  </a:cubicBezTo>
                  <a:cubicBezTo>
                    <a:pt x="1255" y="290"/>
                    <a:pt x="997" y="1"/>
                    <a:pt x="6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4302600" y="3545775"/>
              <a:ext cx="41800" cy="41825"/>
            </a:xfrm>
            <a:custGeom>
              <a:rect b="b" l="l" r="r" t="t"/>
              <a:pathLst>
                <a:path extrusionOk="0" h="1673" w="1672">
                  <a:moveTo>
                    <a:pt x="836" y="419"/>
                  </a:moveTo>
                  <a:cubicBezTo>
                    <a:pt x="1061" y="419"/>
                    <a:pt x="1254" y="612"/>
                    <a:pt x="1254" y="837"/>
                  </a:cubicBezTo>
                  <a:cubicBezTo>
                    <a:pt x="1254" y="1062"/>
                    <a:pt x="1061" y="1254"/>
                    <a:pt x="836" y="1254"/>
                  </a:cubicBezTo>
                  <a:cubicBezTo>
                    <a:pt x="611" y="1254"/>
                    <a:pt x="418" y="1062"/>
                    <a:pt x="418" y="837"/>
                  </a:cubicBezTo>
                  <a:cubicBezTo>
                    <a:pt x="418" y="612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7"/>
                  </a:cubicBezTo>
                  <a:cubicBezTo>
                    <a:pt x="0" y="1287"/>
                    <a:pt x="354" y="1672"/>
                    <a:pt x="836" y="1672"/>
                  </a:cubicBezTo>
                  <a:cubicBezTo>
                    <a:pt x="1286" y="1672"/>
                    <a:pt x="1672" y="1287"/>
                    <a:pt x="1672" y="837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2974225" y="2715850"/>
              <a:ext cx="920950" cy="791375"/>
            </a:xfrm>
            <a:custGeom>
              <a:rect b="b" l="l" r="r" t="t"/>
              <a:pathLst>
                <a:path extrusionOk="0" h="31655" w="36838">
                  <a:moveTo>
                    <a:pt x="18415" y="1"/>
                  </a:moveTo>
                  <a:cubicBezTo>
                    <a:pt x="17945" y="1"/>
                    <a:pt x="17471" y="234"/>
                    <a:pt x="17198" y="700"/>
                  </a:cubicBezTo>
                  <a:lnTo>
                    <a:pt x="547" y="29565"/>
                  </a:lnTo>
                  <a:cubicBezTo>
                    <a:pt x="0" y="30498"/>
                    <a:pt x="675" y="31655"/>
                    <a:pt x="1736" y="31655"/>
                  </a:cubicBezTo>
                  <a:lnTo>
                    <a:pt x="35070" y="31655"/>
                  </a:lnTo>
                  <a:cubicBezTo>
                    <a:pt x="36163" y="31655"/>
                    <a:pt x="36838" y="30498"/>
                    <a:pt x="36291" y="29565"/>
                  </a:cubicBezTo>
                  <a:lnTo>
                    <a:pt x="19608" y="700"/>
                  </a:lnTo>
                  <a:cubicBezTo>
                    <a:pt x="19351" y="234"/>
                    <a:pt x="18885" y="1"/>
                    <a:pt x="1841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2977425" y="2710025"/>
              <a:ext cx="914550" cy="802825"/>
            </a:xfrm>
            <a:custGeom>
              <a:rect b="b" l="l" r="r" t="t"/>
              <a:pathLst>
                <a:path extrusionOk="0" h="32113" w="36582">
                  <a:moveTo>
                    <a:pt x="18291" y="451"/>
                  </a:moveTo>
                  <a:cubicBezTo>
                    <a:pt x="18677" y="451"/>
                    <a:pt x="19095" y="643"/>
                    <a:pt x="19320" y="1029"/>
                  </a:cubicBezTo>
                  <a:lnTo>
                    <a:pt x="35970" y="29895"/>
                  </a:lnTo>
                  <a:cubicBezTo>
                    <a:pt x="36099" y="30088"/>
                    <a:pt x="36131" y="30313"/>
                    <a:pt x="36131" y="30506"/>
                  </a:cubicBezTo>
                  <a:cubicBezTo>
                    <a:pt x="36131" y="30795"/>
                    <a:pt x="36035" y="31116"/>
                    <a:pt x="35810" y="31309"/>
                  </a:cubicBezTo>
                  <a:cubicBezTo>
                    <a:pt x="35585" y="31534"/>
                    <a:pt x="35295" y="31695"/>
                    <a:pt x="34942" y="31695"/>
                  </a:cubicBezTo>
                  <a:lnTo>
                    <a:pt x="1608" y="31695"/>
                  </a:lnTo>
                  <a:cubicBezTo>
                    <a:pt x="1255" y="31695"/>
                    <a:pt x="965" y="31534"/>
                    <a:pt x="772" y="31309"/>
                  </a:cubicBezTo>
                  <a:cubicBezTo>
                    <a:pt x="547" y="31116"/>
                    <a:pt x="419" y="30795"/>
                    <a:pt x="419" y="30506"/>
                  </a:cubicBezTo>
                  <a:cubicBezTo>
                    <a:pt x="419" y="30313"/>
                    <a:pt x="483" y="30088"/>
                    <a:pt x="580" y="29895"/>
                  </a:cubicBezTo>
                  <a:lnTo>
                    <a:pt x="17262" y="1029"/>
                  </a:lnTo>
                  <a:cubicBezTo>
                    <a:pt x="17487" y="643"/>
                    <a:pt x="17873" y="451"/>
                    <a:pt x="18291" y="451"/>
                  </a:cubicBezTo>
                  <a:close/>
                  <a:moveTo>
                    <a:pt x="18291" y="0"/>
                  </a:moveTo>
                  <a:cubicBezTo>
                    <a:pt x="17745" y="0"/>
                    <a:pt x="17198" y="290"/>
                    <a:pt x="16877" y="804"/>
                  </a:cubicBezTo>
                  <a:lnTo>
                    <a:pt x="226" y="29702"/>
                  </a:lnTo>
                  <a:cubicBezTo>
                    <a:pt x="65" y="29959"/>
                    <a:pt x="1" y="30216"/>
                    <a:pt x="1" y="30506"/>
                  </a:cubicBezTo>
                  <a:cubicBezTo>
                    <a:pt x="1" y="30924"/>
                    <a:pt x="162" y="31309"/>
                    <a:pt x="451" y="31631"/>
                  </a:cubicBezTo>
                  <a:cubicBezTo>
                    <a:pt x="740" y="31920"/>
                    <a:pt x="1158" y="32113"/>
                    <a:pt x="1608" y="32113"/>
                  </a:cubicBezTo>
                  <a:lnTo>
                    <a:pt x="34942" y="32113"/>
                  </a:lnTo>
                  <a:cubicBezTo>
                    <a:pt x="35424" y="32113"/>
                    <a:pt x="35842" y="31920"/>
                    <a:pt x="36099" y="31631"/>
                  </a:cubicBezTo>
                  <a:cubicBezTo>
                    <a:pt x="36388" y="31309"/>
                    <a:pt x="36581" y="30924"/>
                    <a:pt x="36581" y="30506"/>
                  </a:cubicBezTo>
                  <a:cubicBezTo>
                    <a:pt x="36581" y="30216"/>
                    <a:pt x="36485" y="29959"/>
                    <a:pt x="36356" y="29702"/>
                  </a:cubicBezTo>
                  <a:lnTo>
                    <a:pt x="19673" y="804"/>
                  </a:lnTo>
                  <a:cubicBezTo>
                    <a:pt x="19384" y="290"/>
                    <a:pt x="18838" y="0"/>
                    <a:pt x="1829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4003650" y="3086925"/>
              <a:ext cx="423525" cy="291950"/>
            </a:xfrm>
            <a:custGeom>
              <a:rect b="b" l="l" r="r" t="t"/>
              <a:pathLst>
                <a:path extrusionOk="0" h="11678" w="16941">
                  <a:moveTo>
                    <a:pt x="6429" y="0"/>
                  </a:moveTo>
                  <a:cubicBezTo>
                    <a:pt x="6365" y="32"/>
                    <a:pt x="6333" y="65"/>
                    <a:pt x="6301" y="129"/>
                  </a:cubicBezTo>
                  <a:lnTo>
                    <a:pt x="6301" y="193"/>
                  </a:lnTo>
                  <a:lnTo>
                    <a:pt x="6686" y="1511"/>
                  </a:lnTo>
                  <a:lnTo>
                    <a:pt x="6751" y="1607"/>
                  </a:lnTo>
                  <a:lnTo>
                    <a:pt x="8069" y="2604"/>
                  </a:lnTo>
                  <a:lnTo>
                    <a:pt x="7972" y="3086"/>
                  </a:lnTo>
                  <a:cubicBezTo>
                    <a:pt x="6911" y="2990"/>
                    <a:pt x="5883" y="2893"/>
                    <a:pt x="5336" y="2893"/>
                  </a:cubicBezTo>
                  <a:lnTo>
                    <a:pt x="4918" y="1607"/>
                  </a:lnTo>
                  <a:cubicBezTo>
                    <a:pt x="4918" y="1543"/>
                    <a:pt x="4854" y="1511"/>
                    <a:pt x="4790" y="1511"/>
                  </a:cubicBezTo>
                  <a:lnTo>
                    <a:pt x="2540" y="1543"/>
                  </a:lnTo>
                  <a:lnTo>
                    <a:pt x="1929" y="707"/>
                  </a:lnTo>
                  <a:cubicBezTo>
                    <a:pt x="1910" y="670"/>
                    <a:pt x="1869" y="654"/>
                    <a:pt x="1826" y="654"/>
                  </a:cubicBezTo>
                  <a:cubicBezTo>
                    <a:pt x="1795" y="654"/>
                    <a:pt x="1763" y="662"/>
                    <a:pt x="1736" y="675"/>
                  </a:cubicBezTo>
                  <a:lnTo>
                    <a:pt x="1672" y="772"/>
                  </a:lnTo>
                  <a:lnTo>
                    <a:pt x="1704" y="900"/>
                  </a:lnTo>
                  <a:lnTo>
                    <a:pt x="2347" y="1768"/>
                  </a:lnTo>
                  <a:cubicBezTo>
                    <a:pt x="2379" y="1832"/>
                    <a:pt x="2443" y="1832"/>
                    <a:pt x="2475" y="1832"/>
                  </a:cubicBezTo>
                  <a:lnTo>
                    <a:pt x="4661" y="1800"/>
                  </a:lnTo>
                  <a:lnTo>
                    <a:pt x="5015" y="2925"/>
                  </a:lnTo>
                  <a:cubicBezTo>
                    <a:pt x="4436" y="3022"/>
                    <a:pt x="3504" y="3343"/>
                    <a:pt x="2700" y="3665"/>
                  </a:cubicBezTo>
                  <a:cubicBezTo>
                    <a:pt x="1897" y="3986"/>
                    <a:pt x="1672" y="4983"/>
                    <a:pt x="2250" y="5626"/>
                  </a:cubicBezTo>
                  <a:lnTo>
                    <a:pt x="3890" y="7361"/>
                  </a:lnTo>
                  <a:lnTo>
                    <a:pt x="3150" y="8133"/>
                  </a:lnTo>
                  <a:lnTo>
                    <a:pt x="1190" y="7072"/>
                  </a:lnTo>
                  <a:lnTo>
                    <a:pt x="1061" y="7072"/>
                  </a:lnTo>
                  <a:lnTo>
                    <a:pt x="65" y="7554"/>
                  </a:lnTo>
                  <a:lnTo>
                    <a:pt x="0" y="7651"/>
                  </a:lnTo>
                  <a:lnTo>
                    <a:pt x="0" y="7747"/>
                  </a:lnTo>
                  <a:cubicBezTo>
                    <a:pt x="24" y="7819"/>
                    <a:pt x="85" y="7856"/>
                    <a:pt x="154" y="7856"/>
                  </a:cubicBezTo>
                  <a:cubicBezTo>
                    <a:pt x="177" y="7856"/>
                    <a:pt x="201" y="7852"/>
                    <a:pt x="225" y="7844"/>
                  </a:cubicBezTo>
                  <a:lnTo>
                    <a:pt x="1125" y="7393"/>
                  </a:lnTo>
                  <a:lnTo>
                    <a:pt x="3086" y="8454"/>
                  </a:lnTo>
                  <a:cubicBezTo>
                    <a:pt x="3105" y="8464"/>
                    <a:pt x="3124" y="8468"/>
                    <a:pt x="3143" y="8468"/>
                  </a:cubicBezTo>
                  <a:cubicBezTo>
                    <a:pt x="3188" y="8468"/>
                    <a:pt x="3234" y="8445"/>
                    <a:pt x="3279" y="8422"/>
                  </a:cubicBezTo>
                  <a:lnTo>
                    <a:pt x="4083" y="7586"/>
                  </a:lnTo>
                  <a:lnTo>
                    <a:pt x="4211" y="7747"/>
                  </a:lnTo>
                  <a:lnTo>
                    <a:pt x="6622" y="8615"/>
                  </a:lnTo>
                  <a:lnTo>
                    <a:pt x="6461" y="9290"/>
                  </a:lnTo>
                  <a:lnTo>
                    <a:pt x="4822" y="9547"/>
                  </a:lnTo>
                  <a:lnTo>
                    <a:pt x="4726" y="9611"/>
                  </a:lnTo>
                  <a:lnTo>
                    <a:pt x="3793" y="10608"/>
                  </a:lnTo>
                  <a:lnTo>
                    <a:pt x="3729" y="10672"/>
                  </a:lnTo>
                  <a:cubicBezTo>
                    <a:pt x="3729" y="10704"/>
                    <a:pt x="3729" y="10769"/>
                    <a:pt x="3793" y="10801"/>
                  </a:cubicBezTo>
                  <a:cubicBezTo>
                    <a:pt x="3825" y="10833"/>
                    <a:pt x="3866" y="10849"/>
                    <a:pt x="3902" y="10849"/>
                  </a:cubicBezTo>
                  <a:cubicBezTo>
                    <a:pt x="3938" y="10849"/>
                    <a:pt x="3970" y="10833"/>
                    <a:pt x="3986" y="10801"/>
                  </a:cubicBezTo>
                  <a:lnTo>
                    <a:pt x="4918" y="9836"/>
                  </a:lnTo>
                  <a:lnTo>
                    <a:pt x="6590" y="9579"/>
                  </a:lnTo>
                  <a:cubicBezTo>
                    <a:pt x="6654" y="9547"/>
                    <a:pt x="6718" y="9515"/>
                    <a:pt x="6718" y="9451"/>
                  </a:cubicBezTo>
                  <a:lnTo>
                    <a:pt x="6911" y="8711"/>
                  </a:lnTo>
                  <a:lnTo>
                    <a:pt x="9579" y="9676"/>
                  </a:lnTo>
                  <a:cubicBezTo>
                    <a:pt x="9579" y="9676"/>
                    <a:pt x="10029" y="9290"/>
                    <a:pt x="10544" y="8583"/>
                  </a:cubicBezTo>
                  <a:lnTo>
                    <a:pt x="10897" y="9419"/>
                  </a:lnTo>
                  <a:lnTo>
                    <a:pt x="10929" y="9483"/>
                  </a:lnTo>
                  <a:lnTo>
                    <a:pt x="11894" y="10287"/>
                  </a:lnTo>
                  <a:lnTo>
                    <a:pt x="12183" y="11572"/>
                  </a:lnTo>
                  <a:cubicBezTo>
                    <a:pt x="12183" y="11625"/>
                    <a:pt x="12247" y="11677"/>
                    <a:pt x="12323" y="11677"/>
                  </a:cubicBezTo>
                  <a:cubicBezTo>
                    <a:pt x="12340" y="11677"/>
                    <a:pt x="12358" y="11675"/>
                    <a:pt x="12376" y="11669"/>
                  </a:cubicBezTo>
                  <a:cubicBezTo>
                    <a:pt x="12440" y="11669"/>
                    <a:pt x="12504" y="11572"/>
                    <a:pt x="12472" y="11508"/>
                  </a:cubicBezTo>
                  <a:lnTo>
                    <a:pt x="12183" y="10158"/>
                  </a:lnTo>
                  <a:lnTo>
                    <a:pt x="12119" y="10061"/>
                  </a:lnTo>
                  <a:lnTo>
                    <a:pt x="11154" y="9258"/>
                  </a:lnTo>
                  <a:lnTo>
                    <a:pt x="10737" y="8294"/>
                  </a:lnTo>
                  <a:cubicBezTo>
                    <a:pt x="10769" y="8229"/>
                    <a:pt x="10833" y="8165"/>
                    <a:pt x="10865" y="8101"/>
                  </a:cubicBezTo>
                  <a:lnTo>
                    <a:pt x="11701" y="8294"/>
                  </a:lnTo>
                  <a:lnTo>
                    <a:pt x="11829" y="7683"/>
                  </a:lnTo>
                  <a:lnTo>
                    <a:pt x="12408" y="7844"/>
                  </a:lnTo>
                  <a:cubicBezTo>
                    <a:pt x="12826" y="8261"/>
                    <a:pt x="14722" y="10158"/>
                    <a:pt x="15044" y="11476"/>
                  </a:cubicBezTo>
                  <a:cubicBezTo>
                    <a:pt x="15068" y="11548"/>
                    <a:pt x="15128" y="11584"/>
                    <a:pt x="15184" y="11584"/>
                  </a:cubicBezTo>
                  <a:cubicBezTo>
                    <a:pt x="15203" y="11584"/>
                    <a:pt x="15221" y="11580"/>
                    <a:pt x="15237" y="11572"/>
                  </a:cubicBezTo>
                  <a:cubicBezTo>
                    <a:pt x="15333" y="11572"/>
                    <a:pt x="15365" y="11476"/>
                    <a:pt x="15333" y="11412"/>
                  </a:cubicBezTo>
                  <a:cubicBezTo>
                    <a:pt x="15012" y="10029"/>
                    <a:pt x="13179" y="8165"/>
                    <a:pt x="12665" y="7651"/>
                  </a:cubicBezTo>
                  <a:lnTo>
                    <a:pt x="12954" y="6558"/>
                  </a:lnTo>
                  <a:cubicBezTo>
                    <a:pt x="13630" y="6365"/>
                    <a:pt x="15815" y="5722"/>
                    <a:pt x="16876" y="4886"/>
                  </a:cubicBezTo>
                  <a:cubicBezTo>
                    <a:pt x="16940" y="4854"/>
                    <a:pt x="16940" y="4758"/>
                    <a:pt x="16908" y="4661"/>
                  </a:cubicBezTo>
                  <a:cubicBezTo>
                    <a:pt x="16876" y="4629"/>
                    <a:pt x="16836" y="4613"/>
                    <a:pt x="16796" y="4613"/>
                  </a:cubicBezTo>
                  <a:cubicBezTo>
                    <a:pt x="16756" y="4613"/>
                    <a:pt x="16715" y="4629"/>
                    <a:pt x="16683" y="4661"/>
                  </a:cubicBezTo>
                  <a:cubicBezTo>
                    <a:pt x="15655" y="5465"/>
                    <a:pt x="13308" y="6140"/>
                    <a:pt x="12762" y="6301"/>
                  </a:cubicBezTo>
                  <a:lnTo>
                    <a:pt x="12119" y="6140"/>
                  </a:lnTo>
                  <a:lnTo>
                    <a:pt x="12279" y="5561"/>
                  </a:lnTo>
                  <a:lnTo>
                    <a:pt x="11604" y="5401"/>
                  </a:lnTo>
                  <a:cubicBezTo>
                    <a:pt x="11572" y="5143"/>
                    <a:pt x="11540" y="4854"/>
                    <a:pt x="11476" y="4629"/>
                  </a:cubicBezTo>
                  <a:lnTo>
                    <a:pt x="12472" y="3793"/>
                  </a:lnTo>
                  <a:lnTo>
                    <a:pt x="13694" y="3536"/>
                  </a:lnTo>
                  <a:lnTo>
                    <a:pt x="13790" y="3472"/>
                  </a:lnTo>
                  <a:lnTo>
                    <a:pt x="14690" y="2443"/>
                  </a:lnTo>
                  <a:cubicBezTo>
                    <a:pt x="14722" y="2379"/>
                    <a:pt x="14722" y="2283"/>
                    <a:pt x="14658" y="2218"/>
                  </a:cubicBezTo>
                  <a:cubicBezTo>
                    <a:pt x="14626" y="2186"/>
                    <a:pt x="14586" y="2170"/>
                    <a:pt x="14546" y="2170"/>
                  </a:cubicBezTo>
                  <a:cubicBezTo>
                    <a:pt x="14505" y="2170"/>
                    <a:pt x="14465" y="2186"/>
                    <a:pt x="14433" y="2218"/>
                  </a:cubicBezTo>
                  <a:lnTo>
                    <a:pt x="13597" y="3247"/>
                  </a:lnTo>
                  <a:lnTo>
                    <a:pt x="12376" y="3504"/>
                  </a:lnTo>
                  <a:lnTo>
                    <a:pt x="12312" y="3536"/>
                  </a:lnTo>
                  <a:lnTo>
                    <a:pt x="11379" y="4308"/>
                  </a:lnTo>
                  <a:cubicBezTo>
                    <a:pt x="11187" y="3761"/>
                    <a:pt x="10929" y="3375"/>
                    <a:pt x="10929" y="3375"/>
                  </a:cubicBezTo>
                  <a:cubicBezTo>
                    <a:pt x="10929" y="3375"/>
                    <a:pt x="9644" y="3247"/>
                    <a:pt x="8261" y="3118"/>
                  </a:cubicBezTo>
                  <a:lnTo>
                    <a:pt x="8390" y="2572"/>
                  </a:lnTo>
                  <a:cubicBezTo>
                    <a:pt x="8422" y="2508"/>
                    <a:pt x="8390" y="2443"/>
                    <a:pt x="8358" y="2411"/>
                  </a:cubicBezTo>
                  <a:lnTo>
                    <a:pt x="6976" y="1382"/>
                  </a:lnTo>
                  <a:lnTo>
                    <a:pt x="6590" y="129"/>
                  </a:lnTo>
                  <a:cubicBezTo>
                    <a:pt x="6590" y="32"/>
                    <a:pt x="6493" y="0"/>
                    <a:pt x="642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4108125" y="3164875"/>
              <a:ext cx="165550" cy="153050"/>
            </a:xfrm>
            <a:custGeom>
              <a:rect b="b" l="l" r="r" t="t"/>
              <a:pathLst>
                <a:path extrusionOk="0" h="6122" w="6622">
                  <a:moveTo>
                    <a:pt x="1447" y="322"/>
                  </a:moveTo>
                  <a:lnTo>
                    <a:pt x="6172" y="772"/>
                  </a:lnTo>
                  <a:lnTo>
                    <a:pt x="4372" y="3022"/>
                  </a:lnTo>
                  <a:lnTo>
                    <a:pt x="4340" y="3150"/>
                  </a:lnTo>
                  <a:lnTo>
                    <a:pt x="5047" y="5722"/>
                  </a:lnTo>
                  <a:lnTo>
                    <a:pt x="418" y="4243"/>
                  </a:lnTo>
                  <a:lnTo>
                    <a:pt x="1414" y="3118"/>
                  </a:lnTo>
                  <a:lnTo>
                    <a:pt x="1447" y="3054"/>
                  </a:lnTo>
                  <a:lnTo>
                    <a:pt x="1447" y="2958"/>
                  </a:lnTo>
                  <a:lnTo>
                    <a:pt x="1093" y="2283"/>
                  </a:lnTo>
                  <a:lnTo>
                    <a:pt x="1672" y="1768"/>
                  </a:lnTo>
                  <a:cubicBezTo>
                    <a:pt x="1736" y="1736"/>
                    <a:pt x="1736" y="1672"/>
                    <a:pt x="1736" y="1640"/>
                  </a:cubicBezTo>
                  <a:lnTo>
                    <a:pt x="1447" y="322"/>
                  </a:lnTo>
                  <a:close/>
                  <a:moveTo>
                    <a:pt x="1254" y="0"/>
                  </a:moveTo>
                  <a:cubicBezTo>
                    <a:pt x="1222" y="0"/>
                    <a:pt x="1157" y="32"/>
                    <a:pt x="1125" y="65"/>
                  </a:cubicBezTo>
                  <a:lnTo>
                    <a:pt x="1093" y="193"/>
                  </a:lnTo>
                  <a:lnTo>
                    <a:pt x="1414" y="1608"/>
                  </a:lnTo>
                  <a:lnTo>
                    <a:pt x="804" y="2122"/>
                  </a:lnTo>
                  <a:cubicBezTo>
                    <a:pt x="739" y="2186"/>
                    <a:pt x="707" y="2250"/>
                    <a:pt x="772" y="2315"/>
                  </a:cubicBezTo>
                  <a:lnTo>
                    <a:pt x="1125" y="2990"/>
                  </a:lnTo>
                  <a:lnTo>
                    <a:pt x="32" y="4211"/>
                  </a:lnTo>
                  <a:lnTo>
                    <a:pt x="0" y="4275"/>
                  </a:lnTo>
                  <a:lnTo>
                    <a:pt x="0" y="4372"/>
                  </a:lnTo>
                  <a:cubicBezTo>
                    <a:pt x="0" y="4404"/>
                    <a:pt x="64" y="4468"/>
                    <a:pt x="97" y="4468"/>
                  </a:cubicBezTo>
                  <a:lnTo>
                    <a:pt x="5207" y="6108"/>
                  </a:lnTo>
                  <a:cubicBezTo>
                    <a:pt x="5226" y="6117"/>
                    <a:pt x="5245" y="6121"/>
                    <a:pt x="5263" y="6121"/>
                  </a:cubicBezTo>
                  <a:cubicBezTo>
                    <a:pt x="5307" y="6121"/>
                    <a:pt x="5345" y="6098"/>
                    <a:pt x="5368" y="6076"/>
                  </a:cubicBezTo>
                  <a:cubicBezTo>
                    <a:pt x="5400" y="6043"/>
                    <a:pt x="5432" y="5979"/>
                    <a:pt x="5400" y="5915"/>
                  </a:cubicBezTo>
                  <a:lnTo>
                    <a:pt x="4661" y="3150"/>
                  </a:lnTo>
                  <a:lnTo>
                    <a:pt x="6590" y="740"/>
                  </a:lnTo>
                  <a:cubicBezTo>
                    <a:pt x="6622" y="675"/>
                    <a:pt x="6622" y="643"/>
                    <a:pt x="6622" y="579"/>
                  </a:cubicBezTo>
                  <a:cubicBezTo>
                    <a:pt x="6590" y="515"/>
                    <a:pt x="6558" y="482"/>
                    <a:pt x="6493" y="482"/>
                  </a:cubicBezTo>
                  <a:lnTo>
                    <a:pt x="125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4219825" y="3191400"/>
              <a:ext cx="59475" cy="107700"/>
            </a:xfrm>
            <a:custGeom>
              <a:rect b="b" l="l" r="r" t="t"/>
              <a:pathLst>
                <a:path extrusionOk="0" h="4308" w="2379">
                  <a:moveTo>
                    <a:pt x="1736" y="0"/>
                  </a:moveTo>
                  <a:lnTo>
                    <a:pt x="0" y="2057"/>
                  </a:lnTo>
                  <a:lnTo>
                    <a:pt x="739" y="4307"/>
                  </a:lnTo>
                  <a:lnTo>
                    <a:pt x="2379" y="2572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4216600" y="3187375"/>
              <a:ext cx="66725" cy="115275"/>
            </a:xfrm>
            <a:custGeom>
              <a:rect b="b" l="l" r="r" t="t"/>
              <a:pathLst>
                <a:path extrusionOk="0" h="4611" w="2669">
                  <a:moveTo>
                    <a:pt x="1801" y="482"/>
                  </a:moveTo>
                  <a:lnTo>
                    <a:pt x="2347" y="2668"/>
                  </a:lnTo>
                  <a:lnTo>
                    <a:pt x="933" y="4179"/>
                  </a:lnTo>
                  <a:lnTo>
                    <a:pt x="322" y="2250"/>
                  </a:lnTo>
                  <a:lnTo>
                    <a:pt x="1801" y="482"/>
                  </a:lnTo>
                  <a:close/>
                  <a:moveTo>
                    <a:pt x="1897" y="0"/>
                  </a:moveTo>
                  <a:cubicBezTo>
                    <a:pt x="1865" y="0"/>
                    <a:pt x="1801" y="0"/>
                    <a:pt x="1769" y="65"/>
                  </a:cubicBezTo>
                  <a:lnTo>
                    <a:pt x="33" y="2122"/>
                  </a:lnTo>
                  <a:lnTo>
                    <a:pt x="1" y="2186"/>
                  </a:lnTo>
                  <a:lnTo>
                    <a:pt x="1" y="2283"/>
                  </a:lnTo>
                  <a:lnTo>
                    <a:pt x="708" y="4501"/>
                  </a:lnTo>
                  <a:cubicBezTo>
                    <a:pt x="740" y="4565"/>
                    <a:pt x="772" y="4597"/>
                    <a:pt x="836" y="4597"/>
                  </a:cubicBezTo>
                  <a:cubicBezTo>
                    <a:pt x="855" y="4606"/>
                    <a:pt x="871" y="4610"/>
                    <a:pt x="885" y="4610"/>
                  </a:cubicBezTo>
                  <a:cubicBezTo>
                    <a:pt x="919" y="4610"/>
                    <a:pt x="942" y="4588"/>
                    <a:pt x="965" y="4565"/>
                  </a:cubicBezTo>
                  <a:lnTo>
                    <a:pt x="2636" y="2829"/>
                  </a:lnTo>
                  <a:cubicBezTo>
                    <a:pt x="2669" y="2797"/>
                    <a:pt x="2669" y="2733"/>
                    <a:pt x="2669" y="2700"/>
                  </a:cubicBezTo>
                  <a:lnTo>
                    <a:pt x="2026" y="97"/>
                  </a:lnTo>
                  <a:cubicBezTo>
                    <a:pt x="2026" y="65"/>
                    <a:pt x="1961" y="0"/>
                    <a:pt x="18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2692150" y="2510725"/>
              <a:ext cx="427550" cy="357150"/>
            </a:xfrm>
            <a:custGeom>
              <a:rect b="b" l="l" r="r" t="t"/>
              <a:pathLst>
                <a:path extrusionOk="0" h="14286" w="17102">
                  <a:moveTo>
                    <a:pt x="3601" y="1"/>
                  </a:moveTo>
                  <a:cubicBezTo>
                    <a:pt x="3504" y="1"/>
                    <a:pt x="3440" y="65"/>
                    <a:pt x="3440" y="161"/>
                  </a:cubicBezTo>
                  <a:cubicBezTo>
                    <a:pt x="3376" y="1544"/>
                    <a:pt x="4597" y="3858"/>
                    <a:pt x="4951" y="4501"/>
                  </a:cubicBezTo>
                  <a:lnTo>
                    <a:pt x="4372" y="5465"/>
                  </a:lnTo>
                  <a:cubicBezTo>
                    <a:pt x="3665" y="5465"/>
                    <a:pt x="1383" y="5465"/>
                    <a:pt x="129" y="5947"/>
                  </a:cubicBezTo>
                  <a:cubicBezTo>
                    <a:pt x="65" y="5980"/>
                    <a:pt x="1" y="6076"/>
                    <a:pt x="33" y="6140"/>
                  </a:cubicBezTo>
                  <a:cubicBezTo>
                    <a:pt x="57" y="6213"/>
                    <a:pt x="117" y="6249"/>
                    <a:pt x="173" y="6249"/>
                  </a:cubicBezTo>
                  <a:cubicBezTo>
                    <a:pt x="192" y="6249"/>
                    <a:pt x="210" y="6245"/>
                    <a:pt x="226" y="6237"/>
                  </a:cubicBezTo>
                  <a:cubicBezTo>
                    <a:pt x="1222" y="5853"/>
                    <a:pt x="2949" y="5775"/>
                    <a:pt x="3907" y="5775"/>
                  </a:cubicBezTo>
                  <a:cubicBezTo>
                    <a:pt x="4154" y="5775"/>
                    <a:pt x="4350" y="5780"/>
                    <a:pt x="4469" y="5787"/>
                  </a:cubicBezTo>
                  <a:lnTo>
                    <a:pt x="5015" y="6108"/>
                  </a:lnTo>
                  <a:lnTo>
                    <a:pt x="4726" y="6622"/>
                  </a:lnTo>
                  <a:lnTo>
                    <a:pt x="5337" y="6944"/>
                  </a:lnTo>
                  <a:cubicBezTo>
                    <a:pt x="5272" y="7233"/>
                    <a:pt x="5240" y="7490"/>
                    <a:pt x="5240" y="7747"/>
                  </a:cubicBezTo>
                  <a:lnTo>
                    <a:pt x="4019" y="8230"/>
                  </a:lnTo>
                  <a:lnTo>
                    <a:pt x="2765" y="8165"/>
                  </a:lnTo>
                  <a:lnTo>
                    <a:pt x="2701" y="8197"/>
                  </a:lnTo>
                  <a:lnTo>
                    <a:pt x="1544" y="8937"/>
                  </a:lnTo>
                  <a:cubicBezTo>
                    <a:pt x="1447" y="9001"/>
                    <a:pt x="1447" y="9065"/>
                    <a:pt x="1479" y="9162"/>
                  </a:cubicBezTo>
                  <a:cubicBezTo>
                    <a:pt x="1517" y="9199"/>
                    <a:pt x="1566" y="9215"/>
                    <a:pt x="1612" y="9215"/>
                  </a:cubicBezTo>
                  <a:cubicBezTo>
                    <a:pt x="1646" y="9215"/>
                    <a:pt x="1678" y="9207"/>
                    <a:pt x="1704" y="9194"/>
                  </a:cubicBezTo>
                  <a:lnTo>
                    <a:pt x="2797" y="8455"/>
                  </a:lnTo>
                  <a:lnTo>
                    <a:pt x="4051" y="8551"/>
                  </a:lnTo>
                  <a:lnTo>
                    <a:pt x="4115" y="8551"/>
                  </a:lnTo>
                  <a:lnTo>
                    <a:pt x="5240" y="8069"/>
                  </a:lnTo>
                  <a:cubicBezTo>
                    <a:pt x="5272" y="8680"/>
                    <a:pt x="5401" y="9098"/>
                    <a:pt x="5401" y="9098"/>
                  </a:cubicBezTo>
                  <a:cubicBezTo>
                    <a:pt x="5401" y="9098"/>
                    <a:pt x="6590" y="9580"/>
                    <a:pt x="7876" y="10094"/>
                  </a:cubicBezTo>
                  <a:lnTo>
                    <a:pt x="7587" y="10576"/>
                  </a:lnTo>
                  <a:cubicBezTo>
                    <a:pt x="7555" y="10640"/>
                    <a:pt x="7555" y="10705"/>
                    <a:pt x="7587" y="10769"/>
                  </a:cubicBezTo>
                  <a:lnTo>
                    <a:pt x="8615" y="12119"/>
                  </a:lnTo>
                  <a:lnTo>
                    <a:pt x="8615" y="13469"/>
                  </a:lnTo>
                  <a:cubicBezTo>
                    <a:pt x="8615" y="13533"/>
                    <a:pt x="8680" y="13598"/>
                    <a:pt x="8776" y="13598"/>
                  </a:cubicBezTo>
                  <a:cubicBezTo>
                    <a:pt x="8840" y="13598"/>
                    <a:pt x="8873" y="13566"/>
                    <a:pt x="8905" y="13533"/>
                  </a:cubicBezTo>
                  <a:lnTo>
                    <a:pt x="8937" y="13469"/>
                  </a:lnTo>
                  <a:lnTo>
                    <a:pt x="8937" y="12087"/>
                  </a:lnTo>
                  <a:lnTo>
                    <a:pt x="8905" y="11991"/>
                  </a:lnTo>
                  <a:lnTo>
                    <a:pt x="7908" y="10640"/>
                  </a:lnTo>
                  <a:lnTo>
                    <a:pt x="8165" y="10223"/>
                  </a:lnTo>
                  <a:cubicBezTo>
                    <a:pt x="9130" y="10608"/>
                    <a:pt x="10126" y="10994"/>
                    <a:pt x="10640" y="11123"/>
                  </a:cubicBezTo>
                  <a:lnTo>
                    <a:pt x="10640" y="12505"/>
                  </a:lnTo>
                  <a:cubicBezTo>
                    <a:pt x="10640" y="12569"/>
                    <a:pt x="10705" y="12633"/>
                    <a:pt x="10769" y="12633"/>
                  </a:cubicBezTo>
                  <a:lnTo>
                    <a:pt x="12891" y="13244"/>
                  </a:lnTo>
                  <a:lnTo>
                    <a:pt x="13276" y="14209"/>
                  </a:lnTo>
                  <a:cubicBezTo>
                    <a:pt x="13276" y="14256"/>
                    <a:pt x="13328" y="14285"/>
                    <a:pt x="13394" y="14285"/>
                  </a:cubicBezTo>
                  <a:cubicBezTo>
                    <a:pt x="13417" y="14285"/>
                    <a:pt x="13443" y="14281"/>
                    <a:pt x="13469" y="14273"/>
                  </a:cubicBezTo>
                  <a:lnTo>
                    <a:pt x="13533" y="14209"/>
                  </a:lnTo>
                  <a:lnTo>
                    <a:pt x="13533" y="14080"/>
                  </a:lnTo>
                  <a:lnTo>
                    <a:pt x="13148" y="13051"/>
                  </a:lnTo>
                  <a:lnTo>
                    <a:pt x="13051" y="12987"/>
                  </a:lnTo>
                  <a:lnTo>
                    <a:pt x="10962" y="12376"/>
                  </a:lnTo>
                  <a:lnTo>
                    <a:pt x="10930" y="11187"/>
                  </a:lnTo>
                  <a:lnTo>
                    <a:pt x="10930" y="11187"/>
                  </a:lnTo>
                  <a:cubicBezTo>
                    <a:pt x="11186" y="11227"/>
                    <a:pt x="11503" y="11245"/>
                    <a:pt x="11850" y="11245"/>
                  </a:cubicBezTo>
                  <a:cubicBezTo>
                    <a:pt x="12331" y="11245"/>
                    <a:pt x="12868" y="11211"/>
                    <a:pt x="13373" y="11155"/>
                  </a:cubicBezTo>
                  <a:cubicBezTo>
                    <a:pt x="14241" y="11091"/>
                    <a:pt x="14723" y="10190"/>
                    <a:pt x="14369" y="9419"/>
                  </a:cubicBezTo>
                  <a:lnTo>
                    <a:pt x="13308" y="7265"/>
                  </a:lnTo>
                  <a:lnTo>
                    <a:pt x="14208" y="6751"/>
                  </a:lnTo>
                  <a:lnTo>
                    <a:pt x="15784" y="8294"/>
                  </a:lnTo>
                  <a:lnTo>
                    <a:pt x="15912" y="8358"/>
                  </a:lnTo>
                  <a:lnTo>
                    <a:pt x="17005" y="8165"/>
                  </a:lnTo>
                  <a:lnTo>
                    <a:pt x="17101" y="8101"/>
                  </a:lnTo>
                  <a:lnTo>
                    <a:pt x="17101" y="8005"/>
                  </a:lnTo>
                  <a:cubicBezTo>
                    <a:pt x="17101" y="7925"/>
                    <a:pt x="17058" y="7868"/>
                    <a:pt x="16989" y="7868"/>
                  </a:cubicBezTo>
                  <a:cubicBezTo>
                    <a:pt x="16974" y="7868"/>
                    <a:pt x="16958" y="7870"/>
                    <a:pt x="16941" y="7876"/>
                  </a:cubicBezTo>
                  <a:lnTo>
                    <a:pt x="15944" y="8037"/>
                  </a:lnTo>
                  <a:lnTo>
                    <a:pt x="14369" y="6462"/>
                  </a:lnTo>
                  <a:cubicBezTo>
                    <a:pt x="14324" y="6439"/>
                    <a:pt x="14278" y="6416"/>
                    <a:pt x="14233" y="6416"/>
                  </a:cubicBezTo>
                  <a:cubicBezTo>
                    <a:pt x="14214" y="6416"/>
                    <a:pt x="14195" y="6420"/>
                    <a:pt x="14176" y="6430"/>
                  </a:cubicBezTo>
                  <a:lnTo>
                    <a:pt x="13148" y="7008"/>
                  </a:lnTo>
                  <a:lnTo>
                    <a:pt x="13083" y="6815"/>
                  </a:lnTo>
                  <a:lnTo>
                    <a:pt x="11026" y="5304"/>
                  </a:lnTo>
                  <a:lnTo>
                    <a:pt x="11380" y="4694"/>
                  </a:lnTo>
                  <a:lnTo>
                    <a:pt x="13019" y="4919"/>
                  </a:lnTo>
                  <a:lnTo>
                    <a:pt x="13116" y="4887"/>
                  </a:lnTo>
                  <a:lnTo>
                    <a:pt x="14305" y="4212"/>
                  </a:lnTo>
                  <a:lnTo>
                    <a:pt x="14369" y="4147"/>
                  </a:lnTo>
                  <a:cubicBezTo>
                    <a:pt x="14401" y="4115"/>
                    <a:pt x="14401" y="4051"/>
                    <a:pt x="14369" y="3987"/>
                  </a:cubicBezTo>
                  <a:cubicBezTo>
                    <a:pt x="14349" y="3947"/>
                    <a:pt x="14305" y="3919"/>
                    <a:pt x="14251" y="3919"/>
                  </a:cubicBezTo>
                  <a:cubicBezTo>
                    <a:pt x="14218" y="3919"/>
                    <a:pt x="14181" y="3930"/>
                    <a:pt x="14144" y="3954"/>
                  </a:cubicBezTo>
                  <a:lnTo>
                    <a:pt x="12987" y="4597"/>
                  </a:lnTo>
                  <a:lnTo>
                    <a:pt x="11315" y="4404"/>
                  </a:lnTo>
                  <a:cubicBezTo>
                    <a:pt x="11298" y="4396"/>
                    <a:pt x="11281" y="4392"/>
                    <a:pt x="11264" y="4392"/>
                  </a:cubicBezTo>
                  <a:cubicBezTo>
                    <a:pt x="11219" y="4392"/>
                    <a:pt x="11178" y="4422"/>
                    <a:pt x="11155" y="4469"/>
                  </a:cubicBezTo>
                  <a:lnTo>
                    <a:pt x="10769" y="5112"/>
                  </a:lnTo>
                  <a:lnTo>
                    <a:pt x="8487" y="3440"/>
                  </a:lnTo>
                  <a:cubicBezTo>
                    <a:pt x="8487" y="3440"/>
                    <a:pt x="7940" y="3697"/>
                    <a:pt x="7265" y="4212"/>
                  </a:cubicBezTo>
                  <a:lnTo>
                    <a:pt x="7137" y="3312"/>
                  </a:lnTo>
                  <a:lnTo>
                    <a:pt x="7137" y="3247"/>
                  </a:lnTo>
                  <a:lnTo>
                    <a:pt x="6462" y="2219"/>
                  </a:lnTo>
                  <a:lnTo>
                    <a:pt x="6526" y="901"/>
                  </a:lnTo>
                  <a:cubicBezTo>
                    <a:pt x="6526" y="804"/>
                    <a:pt x="6462" y="740"/>
                    <a:pt x="6397" y="740"/>
                  </a:cubicBezTo>
                  <a:cubicBezTo>
                    <a:pt x="6301" y="740"/>
                    <a:pt x="6237" y="804"/>
                    <a:pt x="6237" y="869"/>
                  </a:cubicBezTo>
                  <a:lnTo>
                    <a:pt x="6140" y="2251"/>
                  </a:lnTo>
                  <a:lnTo>
                    <a:pt x="6172" y="2347"/>
                  </a:lnTo>
                  <a:lnTo>
                    <a:pt x="6847" y="3376"/>
                  </a:lnTo>
                  <a:lnTo>
                    <a:pt x="6976" y="4437"/>
                  </a:lnTo>
                  <a:cubicBezTo>
                    <a:pt x="6912" y="4469"/>
                    <a:pt x="6847" y="4533"/>
                    <a:pt x="6783" y="4597"/>
                  </a:cubicBezTo>
                  <a:lnTo>
                    <a:pt x="6076" y="4179"/>
                  </a:lnTo>
                  <a:lnTo>
                    <a:pt x="5755" y="4694"/>
                  </a:lnTo>
                  <a:lnTo>
                    <a:pt x="5240" y="4404"/>
                  </a:lnTo>
                  <a:cubicBezTo>
                    <a:pt x="4951" y="3890"/>
                    <a:pt x="3697" y="1511"/>
                    <a:pt x="3762" y="161"/>
                  </a:cubicBezTo>
                  <a:cubicBezTo>
                    <a:pt x="3762" y="65"/>
                    <a:pt x="3697" y="1"/>
                    <a:pt x="360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2836800" y="2611975"/>
              <a:ext cx="177625" cy="168000"/>
            </a:xfrm>
            <a:custGeom>
              <a:rect b="b" l="l" r="r" t="t"/>
              <a:pathLst>
                <a:path extrusionOk="0" h="6720" w="7105">
                  <a:moveTo>
                    <a:pt x="2669" y="1"/>
                  </a:moveTo>
                  <a:lnTo>
                    <a:pt x="2604" y="2958"/>
                  </a:lnTo>
                  <a:lnTo>
                    <a:pt x="1" y="4758"/>
                  </a:lnTo>
                  <a:lnTo>
                    <a:pt x="4854" y="6719"/>
                  </a:lnTo>
                  <a:lnTo>
                    <a:pt x="4951" y="5176"/>
                  </a:lnTo>
                  <a:lnTo>
                    <a:pt x="5787" y="4790"/>
                  </a:lnTo>
                  <a:lnTo>
                    <a:pt x="5626" y="3955"/>
                  </a:lnTo>
                  <a:lnTo>
                    <a:pt x="7105" y="3022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2845650" y="2627250"/>
              <a:ext cx="56275" cy="95650"/>
            </a:xfrm>
            <a:custGeom>
              <a:rect b="b" l="l" r="r" t="t"/>
              <a:pathLst>
                <a:path extrusionOk="0" h="3826" w="2251">
                  <a:moveTo>
                    <a:pt x="2186" y="1"/>
                  </a:moveTo>
                  <a:lnTo>
                    <a:pt x="129" y="1190"/>
                  </a:lnTo>
                  <a:lnTo>
                    <a:pt x="0" y="3826"/>
                  </a:lnTo>
                  <a:lnTo>
                    <a:pt x="2250" y="2347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3359950" y="3651850"/>
              <a:ext cx="144675" cy="141800"/>
            </a:xfrm>
            <a:custGeom>
              <a:rect b="b" l="l" r="r" t="t"/>
              <a:pathLst>
                <a:path extrusionOk="0" h="5672" w="5787">
                  <a:moveTo>
                    <a:pt x="772" y="387"/>
                  </a:moveTo>
                  <a:lnTo>
                    <a:pt x="2090" y="1126"/>
                  </a:lnTo>
                  <a:lnTo>
                    <a:pt x="2154" y="1126"/>
                  </a:lnTo>
                  <a:lnTo>
                    <a:pt x="2283" y="1094"/>
                  </a:lnTo>
                  <a:lnTo>
                    <a:pt x="2829" y="612"/>
                  </a:lnTo>
                  <a:lnTo>
                    <a:pt x="3472" y="1094"/>
                  </a:lnTo>
                  <a:cubicBezTo>
                    <a:pt x="3504" y="1126"/>
                    <a:pt x="3569" y="1126"/>
                    <a:pt x="3633" y="1126"/>
                  </a:cubicBezTo>
                  <a:lnTo>
                    <a:pt x="4822" y="547"/>
                  </a:lnTo>
                  <a:lnTo>
                    <a:pt x="5433" y="5240"/>
                  </a:lnTo>
                  <a:lnTo>
                    <a:pt x="5433" y="5240"/>
                  </a:lnTo>
                  <a:lnTo>
                    <a:pt x="2829" y="3987"/>
                  </a:lnTo>
                  <a:lnTo>
                    <a:pt x="2701" y="3987"/>
                  </a:lnTo>
                  <a:lnTo>
                    <a:pt x="354" y="5240"/>
                  </a:lnTo>
                  <a:lnTo>
                    <a:pt x="772" y="387"/>
                  </a:lnTo>
                  <a:close/>
                  <a:moveTo>
                    <a:pt x="579" y="1"/>
                  </a:moveTo>
                  <a:cubicBezTo>
                    <a:pt x="515" y="33"/>
                    <a:pt x="483" y="97"/>
                    <a:pt x="483" y="129"/>
                  </a:cubicBezTo>
                  <a:lnTo>
                    <a:pt x="1" y="5465"/>
                  </a:lnTo>
                  <a:cubicBezTo>
                    <a:pt x="1" y="5530"/>
                    <a:pt x="33" y="5594"/>
                    <a:pt x="65" y="5626"/>
                  </a:cubicBezTo>
                  <a:cubicBezTo>
                    <a:pt x="97" y="5642"/>
                    <a:pt x="129" y="5650"/>
                    <a:pt x="157" y="5650"/>
                  </a:cubicBezTo>
                  <a:cubicBezTo>
                    <a:pt x="185" y="5650"/>
                    <a:pt x="210" y="5642"/>
                    <a:pt x="226" y="5626"/>
                  </a:cubicBezTo>
                  <a:lnTo>
                    <a:pt x="2765" y="4276"/>
                  </a:lnTo>
                  <a:lnTo>
                    <a:pt x="5562" y="5658"/>
                  </a:lnTo>
                  <a:cubicBezTo>
                    <a:pt x="5580" y="5668"/>
                    <a:pt x="5599" y="5672"/>
                    <a:pt x="5617" y="5672"/>
                  </a:cubicBezTo>
                  <a:cubicBezTo>
                    <a:pt x="5661" y="5672"/>
                    <a:pt x="5700" y="5649"/>
                    <a:pt x="5722" y="5626"/>
                  </a:cubicBezTo>
                  <a:cubicBezTo>
                    <a:pt x="5754" y="5594"/>
                    <a:pt x="5787" y="5562"/>
                    <a:pt x="5787" y="5498"/>
                  </a:cubicBezTo>
                  <a:lnTo>
                    <a:pt x="5112" y="290"/>
                  </a:lnTo>
                  <a:cubicBezTo>
                    <a:pt x="5112" y="226"/>
                    <a:pt x="5079" y="194"/>
                    <a:pt x="5015" y="162"/>
                  </a:cubicBezTo>
                  <a:lnTo>
                    <a:pt x="4887" y="162"/>
                  </a:lnTo>
                  <a:lnTo>
                    <a:pt x="3569" y="804"/>
                  </a:lnTo>
                  <a:lnTo>
                    <a:pt x="2926" y="290"/>
                  </a:lnTo>
                  <a:cubicBezTo>
                    <a:pt x="2894" y="274"/>
                    <a:pt x="2862" y="266"/>
                    <a:pt x="2829" y="266"/>
                  </a:cubicBezTo>
                  <a:cubicBezTo>
                    <a:pt x="2797" y="266"/>
                    <a:pt x="2765" y="274"/>
                    <a:pt x="2733" y="290"/>
                  </a:cubicBezTo>
                  <a:lnTo>
                    <a:pt x="2154" y="804"/>
                  </a:lnTo>
                  <a:lnTo>
                    <a:pt x="708" y="33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3378425" y="3754725"/>
              <a:ext cx="110925" cy="61100"/>
            </a:xfrm>
            <a:custGeom>
              <a:rect b="b" l="l" r="r" t="t"/>
              <a:pathLst>
                <a:path extrusionOk="0" h="2444" w="4437">
                  <a:moveTo>
                    <a:pt x="2026" y="0"/>
                  </a:moveTo>
                  <a:lnTo>
                    <a:pt x="1" y="1190"/>
                  </a:lnTo>
                  <a:lnTo>
                    <a:pt x="2058" y="2443"/>
                  </a:lnTo>
                  <a:lnTo>
                    <a:pt x="4437" y="1222"/>
                  </a:lnTo>
                  <a:lnTo>
                    <a:pt x="2026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3506200" y="2497575"/>
              <a:ext cx="375325" cy="422225"/>
            </a:xfrm>
            <a:custGeom>
              <a:rect b="b" l="l" r="r" t="t"/>
              <a:pathLst>
                <a:path extrusionOk="0" h="16889" w="15013">
                  <a:moveTo>
                    <a:pt x="9196" y="0"/>
                  </a:moveTo>
                  <a:cubicBezTo>
                    <a:pt x="9176" y="0"/>
                    <a:pt x="9154" y="4"/>
                    <a:pt x="9130" y="12"/>
                  </a:cubicBezTo>
                  <a:cubicBezTo>
                    <a:pt x="9066" y="44"/>
                    <a:pt x="9001" y="109"/>
                    <a:pt x="9034" y="205"/>
                  </a:cubicBezTo>
                  <a:cubicBezTo>
                    <a:pt x="9451" y="1459"/>
                    <a:pt x="9226" y="3902"/>
                    <a:pt x="9162" y="4448"/>
                  </a:cubicBezTo>
                  <a:lnTo>
                    <a:pt x="8808" y="4995"/>
                  </a:lnTo>
                  <a:lnTo>
                    <a:pt x="8326" y="4673"/>
                  </a:lnTo>
                  <a:lnTo>
                    <a:pt x="7941" y="5220"/>
                  </a:lnTo>
                  <a:cubicBezTo>
                    <a:pt x="7683" y="5155"/>
                    <a:pt x="7394" y="5091"/>
                    <a:pt x="7169" y="5059"/>
                  </a:cubicBezTo>
                  <a:lnTo>
                    <a:pt x="6751" y="3838"/>
                  </a:lnTo>
                  <a:lnTo>
                    <a:pt x="6944" y="2584"/>
                  </a:lnTo>
                  <a:lnTo>
                    <a:pt x="6912" y="2487"/>
                  </a:lnTo>
                  <a:lnTo>
                    <a:pt x="6237" y="1298"/>
                  </a:lnTo>
                  <a:cubicBezTo>
                    <a:pt x="6216" y="1236"/>
                    <a:pt x="6169" y="1200"/>
                    <a:pt x="6120" y="1200"/>
                  </a:cubicBezTo>
                  <a:cubicBezTo>
                    <a:pt x="6094" y="1200"/>
                    <a:pt x="6067" y="1211"/>
                    <a:pt x="6044" y="1234"/>
                  </a:cubicBezTo>
                  <a:cubicBezTo>
                    <a:pt x="5980" y="1266"/>
                    <a:pt x="5948" y="1362"/>
                    <a:pt x="5980" y="1427"/>
                  </a:cubicBezTo>
                  <a:lnTo>
                    <a:pt x="6623" y="2584"/>
                  </a:lnTo>
                  <a:lnTo>
                    <a:pt x="6462" y="3838"/>
                  </a:lnTo>
                  <a:lnTo>
                    <a:pt x="6462" y="3902"/>
                  </a:lnTo>
                  <a:lnTo>
                    <a:pt x="6848" y="5059"/>
                  </a:lnTo>
                  <a:cubicBezTo>
                    <a:pt x="6760" y="5054"/>
                    <a:pt x="6677" y="5052"/>
                    <a:pt x="6598" y="5052"/>
                  </a:cubicBezTo>
                  <a:cubicBezTo>
                    <a:pt x="6126" y="5052"/>
                    <a:pt x="5819" y="5123"/>
                    <a:pt x="5819" y="5123"/>
                  </a:cubicBezTo>
                  <a:cubicBezTo>
                    <a:pt x="5819" y="5123"/>
                    <a:pt x="5208" y="6281"/>
                    <a:pt x="4598" y="7534"/>
                  </a:cubicBezTo>
                  <a:lnTo>
                    <a:pt x="4148" y="7213"/>
                  </a:lnTo>
                  <a:cubicBezTo>
                    <a:pt x="4131" y="7197"/>
                    <a:pt x="4107" y="7189"/>
                    <a:pt x="4079" y="7189"/>
                  </a:cubicBezTo>
                  <a:cubicBezTo>
                    <a:pt x="4051" y="7189"/>
                    <a:pt x="4019" y="7197"/>
                    <a:pt x="3987" y="7213"/>
                  </a:cubicBezTo>
                  <a:lnTo>
                    <a:pt x="2540" y="8113"/>
                  </a:lnTo>
                  <a:lnTo>
                    <a:pt x="1222" y="8016"/>
                  </a:lnTo>
                  <a:cubicBezTo>
                    <a:pt x="1126" y="8016"/>
                    <a:pt x="1062" y="8081"/>
                    <a:pt x="1062" y="8145"/>
                  </a:cubicBezTo>
                  <a:cubicBezTo>
                    <a:pt x="1062" y="8209"/>
                    <a:pt x="1062" y="8273"/>
                    <a:pt x="1126" y="8306"/>
                  </a:cubicBezTo>
                  <a:lnTo>
                    <a:pt x="1190" y="8306"/>
                  </a:lnTo>
                  <a:lnTo>
                    <a:pt x="2572" y="8434"/>
                  </a:lnTo>
                  <a:lnTo>
                    <a:pt x="2669" y="8402"/>
                  </a:lnTo>
                  <a:lnTo>
                    <a:pt x="4051" y="7502"/>
                  </a:lnTo>
                  <a:lnTo>
                    <a:pt x="4469" y="7791"/>
                  </a:lnTo>
                  <a:cubicBezTo>
                    <a:pt x="4019" y="8756"/>
                    <a:pt x="3569" y="9688"/>
                    <a:pt x="3376" y="10202"/>
                  </a:cubicBezTo>
                  <a:lnTo>
                    <a:pt x="2026" y="10106"/>
                  </a:lnTo>
                  <a:cubicBezTo>
                    <a:pt x="1962" y="10106"/>
                    <a:pt x="1897" y="10138"/>
                    <a:pt x="1865" y="10202"/>
                  </a:cubicBezTo>
                  <a:lnTo>
                    <a:pt x="1094" y="12292"/>
                  </a:lnTo>
                  <a:lnTo>
                    <a:pt x="130" y="12581"/>
                  </a:lnTo>
                  <a:cubicBezTo>
                    <a:pt x="33" y="12613"/>
                    <a:pt x="1" y="12709"/>
                    <a:pt x="33" y="12774"/>
                  </a:cubicBezTo>
                  <a:lnTo>
                    <a:pt x="97" y="12870"/>
                  </a:lnTo>
                  <a:lnTo>
                    <a:pt x="226" y="12870"/>
                  </a:lnTo>
                  <a:lnTo>
                    <a:pt x="1255" y="12581"/>
                  </a:lnTo>
                  <a:lnTo>
                    <a:pt x="1351" y="12484"/>
                  </a:lnTo>
                  <a:lnTo>
                    <a:pt x="2122" y="10427"/>
                  </a:lnTo>
                  <a:lnTo>
                    <a:pt x="3280" y="10491"/>
                  </a:lnTo>
                  <a:cubicBezTo>
                    <a:pt x="3151" y="11070"/>
                    <a:pt x="3119" y="12067"/>
                    <a:pt x="3151" y="12934"/>
                  </a:cubicBezTo>
                  <a:cubicBezTo>
                    <a:pt x="3151" y="13610"/>
                    <a:pt x="3718" y="14118"/>
                    <a:pt x="4360" y="14118"/>
                  </a:cubicBezTo>
                  <a:cubicBezTo>
                    <a:pt x="4512" y="14118"/>
                    <a:pt x="4669" y="14089"/>
                    <a:pt x="4823" y="14027"/>
                  </a:cubicBezTo>
                  <a:lnTo>
                    <a:pt x="7041" y="13127"/>
                  </a:lnTo>
                  <a:lnTo>
                    <a:pt x="7458" y="14092"/>
                  </a:lnTo>
                  <a:lnTo>
                    <a:pt x="5819" y="15538"/>
                  </a:lnTo>
                  <a:cubicBezTo>
                    <a:pt x="5787" y="15570"/>
                    <a:pt x="5755" y="15602"/>
                    <a:pt x="5755" y="15667"/>
                  </a:cubicBezTo>
                  <a:lnTo>
                    <a:pt x="5851" y="16760"/>
                  </a:lnTo>
                  <a:lnTo>
                    <a:pt x="5915" y="16856"/>
                  </a:lnTo>
                  <a:lnTo>
                    <a:pt x="6012" y="16888"/>
                  </a:lnTo>
                  <a:cubicBezTo>
                    <a:pt x="6108" y="16888"/>
                    <a:pt x="6173" y="16824"/>
                    <a:pt x="6173" y="16727"/>
                  </a:cubicBezTo>
                  <a:lnTo>
                    <a:pt x="6076" y="15731"/>
                  </a:lnTo>
                  <a:lnTo>
                    <a:pt x="7748" y="14252"/>
                  </a:lnTo>
                  <a:cubicBezTo>
                    <a:pt x="7812" y="14220"/>
                    <a:pt x="7812" y="14124"/>
                    <a:pt x="7780" y="14092"/>
                  </a:cubicBezTo>
                  <a:lnTo>
                    <a:pt x="7330" y="13031"/>
                  </a:lnTo>
                  <a:lnTo>
                    <a:pt x="7491" y="12967"/>
                  </a:lnTo>
                  <a:lnTo>
                    <a:pt x="9162" y="11006"/>
                  </a:lnTo>
                  <a:lnTo>
                    <a:pt x="9741" y="11424"/>
                  </a:lnTo>
                  <a:lnTo>
                    <a:pt x="9419" y="13031"/>
                  </a:lnTo>
                  <a:lnTo>
                    <a:pt x="9419" y="13127"/>
                  </a:lnTo>
                  <a:lnTo>
                    <a:pt x="9998" y="14381"/>
                  </a:lnTo>
                  <a:lnTo>
                    <a:pt x="10062" y="14445"/>
                  </a:lnTo>
                  <a:cubicBezTo>
                    <a:pt x="10078" y="14461"/>
                    <a:pt x="10102" y="14469"/>
                    <a:pt x="10130" y="14469"/>
                  </a:cubicBezTo>
                  <a:cubicBezTo>
                    <a:pt x="10159" y="14469"/>
                    <a:pt x="10191" y="14461"/>
                    <a:pt x="10223" y="14445"/>
                  </a:cubicBezTo>
                  <a:cubicBezTo>
                    <a:pt x="10287" y="14413"/>
                    <a:pt x="10319" y="14317"/>
                    <a:pt x="10287" y="14252"/>
                  </a:cubicBezTo>
                  <a:lnTo>
                    <a:pt x="9709" y="13063"/>
                  </a:lnTo>
                  <a:lnTo>
                    <a:pt x="10062" y="11359"/>
                  </a:lnTo>
                  <a:cubicBezTo>
                    <a:pt x="10062" y="11327"/>
                    <a:pt x="10030" y="11263"/>
                    <a:pt x="9998" y="11231"/>
                  </a:cubicBezTo>
                  <a:lnTo>
                    <a:pt x="9355" y="10781"/>
                  </a:lnTo>
                  <a:lnTo>
                    <a:pt x="11187" y="8627"/>
                  </a:lnTo>
                  <a:cubicBezTo>
                    <a:pt x="11187" y="8627"/>
                    <a:pt x="10994" y="8048"/>
                    <a:pt x="10544" y="7341"/>
                  </a:cubicBezTo>
                  <a:lnTo>
                    <a:pt x="11444" y="7309"/>
                  </a:lnTo>
                  <a:lnTo>
                    <a:pt x="11509" y="7277"/>
                  </a:lnTo>
                  <a:lnTo>
                    <a:pt x="12569" y="6698"/>
                  </a:lnTo>
                  <a:lnTo>
                    <a:pt x="13887" y="6859"/>
                  </a:lnTo>
                  <a:cubicBezTo>
                    <a:pt x="13904" y="6865"/>
                    <a:pt x="13920" y="6867"/>
                    <a:pt x="13936" y="6867"/>
                  </a:cubicBezTo>
                  <a:cubicBezTo>
                    <a:pt x="14006" y="6867"/>
                    <a:pt x="14054" y="6810"/>
                    <a:pt x="14080" y="6731"/>
                  </a:cubicBezTo>
                  <a:cubicBezTo>
                    <a:pt x="14080" y="6666"/>
                    <a:pt x="14016" y="6570"/>
                    <a:pt x="13952" y="6570"/>
                  </a:cubicBezTo>
                  <a:lnTo>
                    <a:pt x="12569" y="6377"/>
                  </a:lnTo>
                  <a:lnTo>
                    <a:pt x="12473" y="6409"/>
                  </a:lnTo>
                  <a:lnTo>
                    <a:pt x="11380" y="7020"/>
                  </a:lnTo>
                  <a:lnTo>
                    <a:pt x="10351" y="7052"/>
                  </a:lnTo>
                  <a:cubicBezTo>
                    <a:pt x="10287" y="6988"/>
                    <a:pt x="10223" y="6923"/>
                    <a:pt x="10191" y="6859"/>
                  </a:cubicBezTo>
                  <a:lnTo>
                    <a:pt x="10673" y="6152"/>
                  </a:lnTo>
                  <a:lnTo>
                    <a:pt x="10159" y="5830"/>
                  </a:lnTo>
                  <a:lnTo>
                    <a:pt x="10480" y="5316"/>
                  </a:lnTo>
                  <a:cubicBezTo>
                    <a:pt x="10988" y="5077"/>
                    <a:pt x="13165" y="4142"/>
                    <a:pt x="14553" y="4142"/>
                  </a:cubicBezTo>
                  <a:cubicBezTo>
                    <a:pt x="14658" y="4142"/>
                    <a:pt x="14757" y="4148"/>
                    <a:pt x="14852" y="4159"/>
                  </a:cubicBezTo>
                  <a:cubicBezTo>
                    <a:pt x="14916" y="4159"/>
                    <a:pt x="14980" y="4095"/>
                    <a:pt x="15012" y="4030"/>
                  </a:cubicBezTo>
                  <a:cubicBezTo>
                    <a:pt x="15012" y="3934"/>
                    <a:pt x="14948" y="3870"/>
                    <a:pt x="14884" y="3838"/>
                  </a:cubicBezTo>
                  <a:cubicBezTo>
                    <a:pt x="14785" y="3826"/>
                    <a:pt x="14682" y="3821"/>
                    <a:pt x="14574" y="3821"/>
                  </a:cubicBezTo>
                  <a:cubicBezTo>
                    <a:pt x="13142" y="3821"/>
                    <a:pt x="11014" y="4758"/>
                    <a:pt x="10416" y="5027"/>
                  </a:cubicBezTo>
                  <a:lnTo>
                    <a:pt x="9484" y="4384"/>
                  </a:lnTo>
                  <a:cubicBezTo>
                    <a:pt x="9548" y="3645"/>
                    <a:pt x="9741" y="1395"/>
                    <a:pt x="9323" y="109"/>
                  </a:cubicBezTo>
                  <a:cubicBezTo>
                    <a:pt x="9299" y="36"/>
                    <a:pt x="9257" y="0"/>
                    <a:pt x="919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3600225" y="2635300"/>
              <a:ext cx="171200" cy="180825"/>
            </a:xfrm>
            <a:custGeom>
              <a:rect b="b" l="l" r="r" t="t"/>
              <a:pathLst>
                <a:path extrusionOk="0" h="7233" w="6848">
                  <a:moveTo>
                    <a:pt x="2283" y="0"/>
                  </a:moveTo>
                  <a:lnTo>
                    <a:pt x="1" y="4725"/>
                  </a:lnTo>
                  <a:lnTo>
                    <a:pt x="1512" y="4950"/>
                  </a:lnTo>
                  <a:lnTo>
                    <a:pt x="1833" y="5818"/>
                  </a:lnTo>
                  <a:lnTo>
                    <a:pt x="2701" y="5690"/>
                  </a:lnTo>
                  <a:lnTo>
                    <a:pt x="3505" y="7233"/>
                  </a:lnTo>
                  <a:lnTo>
                    <a:pt x="6848" y="3054"/>
                  </a:lnTo>
                  <a:lnTo>
                    <a:pt x="3922" y="2764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3664525" y="2645725"/>
              <a:ext cx="92425" cy="61100"/>
            </a:xfrm>
            <a:custGeom>
              <a:rect b="b" l="l" r="r" t="t"/>
              <a:pathLst>
                <a:path extrusionOk="0" h="2444" w="3697">
                  <a:moveTo>
                    <a:pt x="0" y="1"/>
                  </a:moveTo>
                  <a:lnTo>
                    <a:pt x="1350" y="2347"/>
                  </a:lnTo>
                  <a:lnTo>
                    <a:pt x="3697" y="2444"/>
                  </a:lnTo>
                  <a:lnTo>
                    <a:pt x="2636" y="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4296150" y="2631275"/>
              <a:ext cx="172000" cy="180825"/>
            </a:xfrm>
            <a:custGeom>
              <a:rect b="b" l="l" r="r" t="t"/>
              <a:pathLst>
                <a:path extrusionOk="0" h="7233" w="6880">
                  <a:moveTo>
                    <a:pt x="2315" y="0"/>
                  </a:moveTo>
                  <a:lnTo>
                    <a:pt x="1" y="4726"/>
                  </a:lnTo>
                  <a:lnTo>
                    <a:pt x="1544" y="4951"/>
                  </a:lnTo>
                  <a:lnTo>
                    <a:pt x="1833" y="5786"/>
                  </a:lnTo>
                  <a:lnTo>
                    <a:pt x="2701" y="5690"/>
                  </a:lnTo>
                  <a:lnTo>
                    <a:pt x="3537" y="7233"/>
                  </a:lnTo>
                  <a:lnTo>
                    <a:pt x="6880" y="3022"/>
                  </a:lnTo>
                  <a:lnTo>
                    <a:pt x="3922" y="2765"/>
                  </a:lnTo>
                  <a:lnTo>
                    <a:pt x="2315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4361250" y="2640925"/>
              <a:ext cx="91625" cy="61900"/>
            </a:xfrm>
            <a:custGeom>
              <a:rect b="b" l="l" r="r" t="t"/>
              <a:pathLst>
                <a:path extrusionOk="0" h="2476" w="3665">
                  <a:moveTo>
                    <a:pt x="1" y="0"/>
                  </a:moveTo>
                  <a:lnTo>
                    <a:pt x="1318" y="2379"/>
                  </a:lnTo>
                  <a:lnTo>
                    <a:pt x="3665" y="2475"/>
                  </a:lnTo>
                  <a:lnTo>
                    <a:pt x="3665" y="2475"/>
                  </a:lnTo>
                  <a:lnTo>
                    <a:pt x="263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2287950" y="3382125"/>
              <a:ext cx="340750" cy="434500"/>
            </a:xfrm>
            <a:custGeom>
              <a:rect b="b" l="l" r="r" t="t"/>
              <a:pathLst>
                <a:path extrusionOk="0" h="17380" w="13630">
                  <a:moveTo>
                    <a:pt x="6787" y="0"/>
                  </a:moveTo>
                  <a:cubicBezTo>
                    <a:pt x="6740" y="0"/>
                    <a:pt x="6692" y="16"/>
                    <a:pt x="6654" y="54"/>
                  </a:cubicBezTo>
                  <a:cubicBezTo>
                    <a:pt x="5818" y="1179"/>
                    <a:pt x="5529" y="3782"/>
                    <a:pt x="5465" y="4490"/>
                  </a:cubicBezTo>
                  <a:lnTo>
                    <a:pt x="4436" y="5004"/>
                  </a:lnTo>
                  <a:cubicBezTo>
                    <a:pt x="3857" y="4586"/>
                    <a:pt x="1961" y="3300"/>
                    <a:pt x="643" y="3011"/>
                  </a:cubicBezTo>
                  <a:cubicBezTo>
                    <a:pt x="631" y="3005"/>
                    <a:pt x="618" y="3002"/>
                    <a:pt x="605" y="3002"/>
                  </a:cubicBezTo>
                  <a:cubicBezTo>
                    <a:pt x="547" y="3002"/>
                    <a:pt x="482" y="3055"/>
                    <a:pt x="482" y="3107"/>
                  </a:cubicBezTo>
                  <a:cubicBezTo>
                    <a:pt x="450" y="3204"/>
                    <a:pt x="514" y="3300"/>
                    <a:pt x="579" y="3300"/>
                  </a:cubicBezTo>
                  <a:cubicBezTo>
                    <a:pt x="1897" y="3589"/>
                    <a:pt x="3890" y="4972"/>
                    <a:pt x="4340" y="5293"/>
                  </a:cubicBezTo>
                  <a:lnTo>
                    <a:pt x="4629" y="5872"/>
                  </a:lnTo>
                  <a:lnTo>
                    <a:pt x="4115" y="6129"/>
                  </a:lnTo>
                  <a:lnTo>
                    <a:pt x="4404" y="6740"/>
                  </a:lnTo>
                  <a:cubicBezTo>
                    <a:pt x="4211" y="6933"/>
                    <a:pt x="4018" y="7158"/>
                    <a:pt x="3890" y="7350"/>
                  </a:cubicBezTo>
                  <a:lnTo>
                    <a:pt x="2604" y="7093"/>
                  </a:lnTo>
                  <a:lnTo>
                    <a:pt x="1607" y="6322"/>
                  </a:lnTo>
                  <a:lnTo>
                    <a:pt x="1511" y="6290"/>
                  </a:lnTo>
                  <a:lnTo>
                    <a:pt x="161" y="6257"/>
                  </a:lnTo>
                  <a:cubicBezTo>
                    <a:pt x="64" y="6257"/>
                    <a:pt x="0" y="6322"/>
                    <a:pt x="0" y="6418"/>
                  </a:cubicBezTo>
                  <a:cubicBezTo>
                    <a:pt x="0" y="6515"/>
                    <a:pt x="64" y="6579"/>
                    <a:pt x="129" y="6579"/>
                  </a:cubicBezTo>
                  <a:lnTo>
                    <a:pt x="1479" y="6579"/>
                  </a:lnTo>
                  <a:lnTo>
                    <a:pt x="2443" y="7350"/>
                  </a:lnTo>
                  <a:lnTo>
                    <a:pt x="2507" y="7383"/>
                  </a:lnTo>
                  <a:lnTo>
                    <a:pt x="3697" y="7640"/>
                  </a:lnTo>
                  <a:cubicBezTo>
                    <a:pt x="3375" y="8122"/>
                    <a:pt x="3279" y="8540"/>
                    <a:pt x="3279" y="8540"/>
                  </a:cubicBezTo>
                  <a:cubicBezTo>
                    <a:pt x="3279" y="8540"/>
                    <a:pt x="3954" y="9633"/>
                    <a:pt x="4757" y="10790"/>
                  </a:cubicBezTo>
                  <a:lnTo>
                    <a:pt x="4243" y="11015"/>
                  </a:lnTo>
                  <a:cubicBezTo>
                    <a:pt x="4179" y="11047"/>
                    <a:pt x="4147" y="11111"/>
                    <a:pt x="4147" y="11176"/>
                  </a:cubicBezTo>
                  <a:lnTo>
                    <a:pt x="4243" y="12879"/>
                  </a:lnTo>
                  <a:lnTo>
                    <a:pt x="3472" y="13972"/>
                  </a:lnTo>
                  <a:cubicBezTo>
                    <a:pt x="3439" y="14036"/>
                    <a:pt x="3472" y="14133"/>
                    <a:pt x="3536" y="14197"/>
                  </a:cubicBezTo>
                  <a:lnTo>
                    <a:pt x="3665" y="14197"/>
                  </a:lnTo>
                  <a:lnTo>
                    <a:pt x="3729" y="14165"/>
                  </a:lnTo>
                  <a:lnTo>
                    <a:pt x="4500" y="13008"/>
                  </a:lnTo>
                  <a:lnTo>
                    <a:pt x="4532" y="12911"/>
                  </a:lnTo>
                  <a:lnTo>
                    <a:pt x="4468" y="11272"/>
                  </a:lnTo>
                  <a:lnTo>
                    <a:pt x="4918" y="11047"/>
                  </a:lnTo>
                  <a:cubicBezTo>
                    <a:pt x="5497" y="11915"/>
                    <a:pt x="6107" y="12783"/>
                    <a:pt x="6461" y="13169"/>
                  </a:cubicBezTo>
                  <a:lnTo>
                    <a:pt x="5690" y="14326"/>
                  </a:lnTo>
                  <a:cubicBezTo>
                    <a:pt x="5657" y="14390"/>
                    <a:pt x="5657" y="14454"/>
                    <a:pt x="5722" y="14519"/>
                  </a:cubicBezTo>
                  <a:lnTo>
                    <a:pt x="7136" y="16222"/>
                  </a:lnTo>
                  <a:lnTo>
                    <a:pt x="6911" y="17187"/>
                  </a:lnTo>
                  <a:cubicBezTo>
                    <a:pt x="6879" y="17283"/>
                    <a:pt x="6943" y="17347"/>
                    <a:pt x="7040" y="17379"/>
                  </a:cubicBezTo>
                  <a:lnTo>
                    <a:pt x="7136" y="17379"/>
                  </a:lnTo>
                  <a:lnTo>
                    <a:pt x="7200" y="17283"/>
                  </a:lnTo>
                  <a:lnTo>
                    <a:pt x="7458" y="16190"/>
                  </a:lnTo>
                  <a:lnTo>
                    <a:pt x="7425" y="16062"/>
                  </a:lnTo>
                  <a:lnTo>
                    <a:pt x="6011" y="14390"/>
                  </a:lnTo>
                  <a:lnTo>
                    <a:pt x="6654" y="13394"/>
                  </a:lnTo>
                  <a:cubicBezTo>
                    <a:pt x="7104" y="13811"/>
                    <a:pt x="7940" y="14326"/>
                    <a:pt x="8711" y="14744"/>
                  </a:cubicBezTo>
                  <a:cubicBezTo>
                    <a:pt x="8897" y="14849"/>
                    <a:pt x="9095" y="14897"/>
                    <a:pt x="9289" y="14897"/>
                  </a:cubicBezTo>
                  <a:cubicBezTo>
                    <a:pt x="9868" y="14897"/>
                    <a:pt x="10415" y="14469"/>
                    <a:pt x="10511" y="13844"/>
                  </a:cubicBezTo>
                  <a:lnTo>
                    <a:pt x="10833" y="11465"/>
                  </a:lnTo>
                  <a:lnTo>
                    <a:pt x="11861" y="11561"/>
                  </a:lnTo>
                  <a:lnTo>
                    <a:pt x="12311" y="13715"/>
                  </a:lnTo>
                  <a:lnTo>
                    <a:pt x="12376" y="13844"/>
                  </a:lnTo>
                  <a:lnTo>
                    <a:pt x="13372" y="14294"/>
                  </a:lnTo>
                  <a:lnTo>
                    <a:pt x="13501" y="14294"/>
                  </a:lnTo>
                  <a:lnTo>
                    <a:pt x="13597" y="14229"/>
                  </a:lnTo>
                  <a:cubicBezTo>
                    <a:pt x="13629" y="14133"/>
                    <a:pt x="13597" y="14069"/>
                    <a:pt x="13501" y="14004"/>
                  </a:cubicBezTo>
                  <a:lnTo>
                    <a:pt x="12601" y="13586"/>
                  </a:lnTo>
                  <a:lnTo>
                    <a:pt x="12151" y="11401"/>
                  </a:lnTo>
                  <a:cubicBezTo>
                    <a:pt x="12151" y="11336"/>
                    <a:pt x="12086" y="11272"/>
                    <a:pt x="12022" y="11272"/>
                  </a:cubicBezTo>
                  <a:lnTo>
                    <a:pt x="10865" y="11176"/>
                  </a:lnTo>
                  <a:lnTo>
                    <a:pt x="10897" y="10983"/>
                  </a:lnTo>
                  <a:lnTo>
                    <a:pt x="10029" y="8572"/>
                  </a:lnTo>
                  <a:lnTo>
                    <a:pt x="10672" y="8283"/>
                  </a:lnTo>
                  <a:lnTo>
                    <a:pt x="11926" y="9375"/>
                  </a:lnTo>
                  <a:lnTo>
                    <a:pt x="12022" y="9408"/>
                  </a:lnTo>
                  <a:lnTo>
                    <a:pt x="13372" y="9504"/>
                  </a:lnTo>
                  <a:lnTo>
                    <a:pt x="13469" y="9504"/>
                  </a:lnTo>
                  <a:cubicBezTo>
                    <a:pt x="13501" y="9472"/>
                    <a:pt x="13533" y="9408"/>
                    <a:pt x="13533" y="9375"/>
                  </a:cubicBezTo>
                  <a:cubicBezTo>
                    <a:pt x="13565" y="9279"/>
                    <a:pt x="13501" y="9215"/>
                    <a:pt x="13404" y="9215"/>
                  </a:cubicBezTo>
                  <a:lnTo>
                    <a:pt x="12086" y="9086"/>
                  </a:lnTo>
                  <a:lnTo>
                    <a:pt x="10801" y="7961"/>
                  </a:lnTo>
                  <a:cubicBezTo>
                    <a:pt x="10768" y="7945"/>
                    <a:pt x="10736" y="7937"/>
                    <a:pt x="10708" y="7937"/>
                  </a:cubicBezTo>
                  <a:cubicBezTo>
                    <a:pt x="10680" y="7937"/>
                    <a:pt x="10656" y="7945"/>
                    <a:pt x="10640" y="7961"/>
                  </a:cubicBezTo>
                  <a:lnTo>
                    <a:pt x="9933" y="8283"/>
                  </a:lnTo>
                  <a:lnTo>
                    <a:pt x="9000" y="5615"/>
                  </a:lnTo>
                  <a:cubicBezTo>
                    <a:pt x="9000" y="5615"/>
                    <a:pt x="8552" y="5544"/>
                    <a:pt x="7897" y="5544"/>
                  </a:cubicBezTo>
                  <a:cubicBezTo>
                    <a:pt x="7788" y="5544"/>
                    <a:pt x="7673" y="5546"/>
                    <a:pt x="7554" y="5550"/>
                  </a:cubicBezTo>
                  <a:lnTo>
                    <a:pt x="7940" y="4747"/>
                  </a:lnTo>
                  <a:lnTo>
                    <a:pt x="7972" y="4682"/>
                  </a:lnTo>
                  <a:lnTo>
                    <a:pt x="7972" y="3461"/>
                  </a:lnTo>
                  <a:lnTo>
                    <a:pt x="8808" y="2400"/>
                  </a:lnTo>
                  <a:cubicBezTo>
                    <a:pt x="8840" y="2336"/>
                    <a:pt x="8840" y="2239"/>
                    <a:pt x="8775" y="2175"/>
                  </a:cubicBezTo>
                  <a:cubicBezTo>
                    <a:pt x="8749" y="2162"/>
                    <a:pt x="8717" y="2154"/>
                    <a:pt x="8684" y="2154"/>
                  </a:cubicBezTo>
                  <a:cubicBezTo>
                    <a:pt x="8637" y="2154"/>
                    <a:pt x="8588" y="2170"/>
                    <a:pt x="8550" y="2207"/>
                  </a:cubicBezTo>
                  <a:lnTo>
                    <a:pt x="7715" y="3300"/>
                  </a:lnTo>
                  <a:lnTo>
                    <a:pt x="7683" y="3397"/>
                  </a:lnTo>
                  <a:lnTo>
                    <a:pt x="7650" y="4650"/>
                  </a:lnTo>
                  <a:lnTo>
                    <a:pt x="7200" y="5582"/>
                  </a:lnTo>
                  <a:cubicBezTo>
                    <a:pt x="7104" y="5582"/>
                    <a:pt x="7008" y="5615"/>
                    <a:pt x="6943" y="5615"/>
                  </a:cubicBezTo>
                  <a:lnTo>
                    <a:pt x="6558" y="4875"/>
                  </a:lnTo>
                  <a:lnTo>
                    <a:pt x="6011" y="5132"/>
                  </a:lnTo>
                  <a:lnTo>
                    <a:pt x="5754" y="4586"/>
                  </a:lnTo>
                  <a:cubicBezTo>
                    <a:pt x="5818" y="4007"/>
                    <a:pt x="6107" y="1307"/>
                    <a:pt x="6911" y="246"/>
                  </a:cubicBezTo>
                  <a:cubicBezTo>
                    <a:pt x="6943" y="182"/>
                    <a:pt x="6943" y="86"/>
                    <a:pt x="6879" y="21"/>
                  </a:cubicBezTo>
                  <a:cubicBezTo>
                    <a:pt x="6852" y="8"/>
                    <a:pt x="6820" y="0"/>
                    <a:pt x="67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2381150" y="3534525"/>
              <a:ext cx="172000" cy="169600"/>
            </a:xfrm>
            <a:custGeom>
              <a:rect b="b" l="l" r="r" t="t"/>
              <a:pathLst>
                <a:path extrusionOk="0" h="6784" w="6880">
                  <a:moveTo>
                    <a:pt x="4887" y="1"/>
                  </a:moveTo>
                  <a:lnTo>
                    <a:pt x="3183" y="2412"/>
                  </a:lnTo>
                  <a:lnTo>
                    <a:pt x="1" y="2444"/>
                  </a:lnTo>
                  <a:lnTo>
                    <a:pt x="2958" y="6783"/>
                  </a:lnTo>
                  <a:lnTo>
                    <a:pt x="3890" y="5562"/>
                  </a:lnTo>
                  <a:lnTo>
                    <a:pt x="4790" y="5722"/>
                  </a:lnTo>
                  <a:lnTo>
                    <a:pt x="5144" y="4919"/>
                  </a:lnTo>
                  <a:lnTo>
                    <a:pt x="6880" y="4983"/>
                  </a:lnTo>
                  <a:lnTo>
                    <a:pt x="4887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2377150" y="3530525"/>
              <a:ext cx="179225" cy="177600"/>
            </a:xfrm>
            <a:custGeom>
              <a:rect b="b" l="l" r="r" t="t"/>
              <a:pathLst>
                <a:path extrusionOk="0" h="7104" w="7169">
                  <a:moveTo>
                    <a:pt x="5015" y="482"/>
                  </a:moveTo>
                  <a:lnTo>
                    <a:pt x="6815" y="4982"/>
                  </a:lnTo>
                  <a:lnTo>
                    <a:pt x="5304" y="4950"/>
                  </a:lnTo>
                  <a:lnTo>
                    <a:pt x="5240" y="4950"/>
                  </a:lnTo>
                  <a:lnTo>
                    <a:pt x="5143" y="5015"/>
                  </a:lnTo>
                  <a:lnTo>
                    <a:pt x="4854" y="5722"/>
                  </a:lnTo>
                  <a:lnTo>
                    <a:pt x="4082" y="5561"/>
                  </a:lnTo>
                  <a:cubicBezTo>
                    <a:pt x="4018" y="5561"/>
                    <a:pt x="3986" y="5593"/>
                    <a:pt x="3922" y="5625"/>
                  </a:cubicBezTo>
                  <a:lnTo>
                    <a:pt x="3118" y="6686"/>
                  </a:lnTo>
                  <a:lnTo>
                    <a:pt x="450" y="2764"/>
                  </a:lnTo>
                  <a:lnTo>
                    <a:pt x="3343" y="2700"/>
                  </a:lnTo>
                  <a:cubicBezTo>
                    <a:pt x="3407" y="2700"/>
                    <a:pt x="3440" y="2700"/>
                    <a:pt x="3472" y="2636"/>
                  </a:cubicBezTo>
                  <a:lnTo>
                    <a:pt x="5015" y="482"/>
                  </a:lnTo>
                  <a:close/>
                  <a:moveTo>
                    <a:pt x="5079" y="0"/>
                  </a:moveTo>
                  <a:cubicBezTo>
                    <a:pt x="5015" y="0"/>
                    <a:pt x="4950" y="32"/>
                    <a:pt x="4918" y="64"/>
                  </a:cubicBezTo>
                  <a:lnTo>
                    <a:pt x="3279" y="2411"/>
                  </a:lnTo>
                  <a:lnTo>
                    <a:pt x="161" y="2443"/>
                  </a:lnTo>
                  <a:cubicBezTo>
                    <a:pt x="97" y="2443"/>
                    <a:pt x="64" y="2475"/>
                    <a:pt x="32" y="2539"/>
                  </a:cubicBezTo>
                  <a:cubicBezTo>
                    <a:pt x="0" y="2572"/>
                    <a:pt x="0" y="2636"/>
                    <a:pt x="32" y="2700"/>
                  </a:cubicBezTo>
                  <a:lnTo>
                    <a:pt x="2990" y="7040"/>
                  </a:lnTo>
                  <a:cubicBezTo>
                    <a:pt x="3022" y="7072"/>
                    <a:pt x="3054" y="7104"/>
                    <a:pt x="3118" y="7104"/>
                  </a:cubicBezTo>
                  <a:cubicBezTo>
                    <a:pt x="3150" y="7104"/>
                    <a:pt x="3215" y="7072"/>
                    <a:pt x="3247" y="7040"/>
                  </a:cubicBezTo>
                  <a:lnTo>
                    <a:pt x="4115" y="5882"/>
                  </a:lnTo>
                  <a:lnTo>
                    <a:pt x="4918" y="6043"/>
                  </a:lnTo>
                  <a:cubicBezTo>
                    <a:pt x="4982" y="6043"/>
                    <a:pt x="5079" y="6011"/>
                    <a:pt x="5079" y="5947"/>
                  </a:cubicBezTo>
                  <a:lnTo>
                    <a:pt x="5400" y="5240"/>
                  </a:lnTo>
                  <a:lnTo>
                    <a:pt x="7008" y="5304"/>
                  </a:lnTo>
                  <a:lnTo>
                    <a:pt x="7104" y="5272"/>
                  </a:lnTo>
                  <a:lnTo>
                    <a:pt x="7168" y="5240"/>
                  </a:lnTo>
                  <a:lnTo>
                    <a:pt x="7168" y="5079"/>
                  </a:lnTo>
                  <a:lnTo>
                    <a:pt x="5207" y="96"/>
                  </a:lnTo>
                  <a:cubicBezTo>
                    <a:pt x="5175" y="64"/>
                    <a:pt x="5111" y="32"/>
                    <a:pt x="507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2393200" y="3540950"/>
              <a:ext cx="99675" cy="53875"/>
            </a:xfrm>
            <a:custGeom>
              <a:rect b="b" l="l" r="r" t="t"/>
              <a:pathLst>
                <a:path extrusionOk="0" h="2155" w="3987">
                  <a:moveTo>
                    <a:pt x="1576" y="1"/>
                  </a:moveTo>
                  <a:lnTo>
                    <a:pt x="1" y="2122"/>
                  </a:lnTo>
                  <a:lnTo>
                    <a:pt x="2701" y="2155"/>
                  </a:lnTo>
                  <a:lnTo>
                    <a:pt x="3987" y="162"/>
                  </a:lnTo>
                  <a:lnTo>
                    <a:pt x="1576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2372325" y="2484200"/>
              <a:ext cx="115725" cy="217225"/>
            </a:xfrm>
            <a:custGeom>
              <a:rect b="b" l="l" r="r" t="t"/>
              <a:pathLst>
                <a:path extrusionOk="0" h="8689" w="4629">
                  <a:moveTo>
                    <a:pt x="3825" y="419"/>
                  </a:moveTo>
                  <a:lnTo>
                    <a:pt x="4166" y="7535"/>
                  </a:lnTo>
                  <a:lnTo>
                    <a:pt x="579" y="419"/>
                  </a:lnTo>
                  <a:close/>
                  <a:moveTo>
                    <a:pt x="225" y="1"/>
                  </a:moveTo>
                  <a:cubicBezTo>
                    <a:pt x="161" y="1"/>
                    <a:pt x="97" y="33"/>
                    <a:pt x="64" y="97"/>
                  </a:cubicBezTo>
                  <a:cubicBezTo>
                    <a:pt x="0" y="162"/>
                    <a:pt x="0" y="258"/>
                    <a:pt x="32" y="322"/>
                  </a:cubicBezTo>
                  <a:lnTo>
                    <a:pt x="4243" y="8583"/>
                  </a:lnTo>
                  <a:cubicBezTo>
                    <a:pt x="4270" y="8636"/>
                    <a:pt x="4339" y="8688"/>
                    <a:pt x="4416" y="8688"/>
                  </a:cubicBezTo>
                  <a:cubicBezTo>
                    <a:pt x="4433" y="8688"/>
                    <a:pt x="4451" y="8686"/>
                    <a:pt x="4468" y="8680"/>
                  </a:cubicBezTo>
                  <a:cubicBezTo>
                    <a:pt x="4565" y="8648"/>
                    <a:pt x="4629" y="8551"/>
                    <a:pt x="4629" y="8455"/>
                  </a:cubicBezTo>
                  <a:lnTo>
                    <a:pt x="4211" y="194"/>
                  </a:lnTo>
                  <a:cubicBezTo>
                    <a:pt x="4211" y="97"/>
                    <a:pt x="4115" y="1"/>
                    <a:pt x="401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2153725" y="3172900"/>
              <a:ext cx="328700" cy="244325"/>
            </a:xfrm>
            <a:custGeom>
              <a:rect b="b" l="l" r="r" t="t"/>
              <a:pathLst>
                <a:path extrusionOk="0" h="9773" w="13148">
                  <a:moveTo>
                    <a:pt x="1" y="1"/>
                  </a:moveTo>
                  <a:lnTo>
                    <a:pt x="2412" y="9773"/>
                  </a:lnTo>
                  <a:lnTo>
                    <a:pt x="13148" y="9773"/>
                  </a:lnTo>
                  <a:lnTo>
                    <a:pt x="11444" y="1126"/>
                  </a:lnTo>
                  <a:lnTo>
                    <a:pt x="6108" y="1126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2148100" y="2807250"/>
              <a:ext cx="339950" cy="254775"/>
            </a:xfrm>
            <a:custGeom>
              <a:rect b="b" l="l" r="r" t="t"/>
              <a:pathLst>
                <a:path extrusionOk="0" h="10191" w="13598">
                  <a:moveTo>
                    <a:pt x="5240" y="419"/>
                  </a:moveTo>
                  <a:lnTo>
                    <a:pt x="6173" y="1480"/>
                  </a:lnTo>
                  <a:cubicBezTo>
                    <a:pt x="6205" y="1512"/>
                    <a:pt x="6269" y="1544"/>
                    <a:pt x="6333" y="1544"/>
                  </a:cubicBezTo>
                  <a:lnTo>
                    <a:pt x="11509" y="1544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97"/>
                  </a:cubicBezTo>
                  <a:cubicBezTo>
                    <a:pt x="1" y="130"/>
                    <a:pt x="1" y="194"/>
                    <a:pt x="1" y="258"/>
                  </a:cubicBezTo>
                  <a:lnTo>
                    <a:pt x="2412" y="10030"/>
                  </a:lnTo>
                  <a:cubicBezTo>
                    <a:pt x="2444" y="10126"/>
                    <a:pt x="2540" y="10191"/>
                    <a:pt x="2637" y="10191"/>
                  </a:cubicBezTo>
                  <a:lnTo>
                    <a:pt x="13373" y="10191"/>
                  </a:lnTo>
                  <a:cubicBezTo>
                    <a:pt x="13437" y="10191"/>
                    <a:pt x="13502" y="10159"/>
                    <a:pt x="13566" y="10094"/>
                  </a:cubicBezTo>
                  <a:cubicBezTo>
                    <a:pt x="13598" y="10062"/>
                    <a:pt x="13598" y="9998"/>
                    <a:pt x="13598" y="9934"/>
                  </a:cubicBezTo>
                  <a:lnTo>
                    <a:pt x="11894" y="1287"/>
                  </a:lnTo>
                  <a:cubicBezTo>
                    <a:pt x="11862" y="1190"/>
                    <a:pt x="11798" y="1126"/>
                    <a:pt x="11669" y="1126"/>
                  </a:cubicBezTo>
                  <a:lnTo>
                    <a:pt x="6437" y="1126"/>
                  </a:lnTo>
                  <a:lnTo>
                    <a:pt x="5498" y="65"/>
                  </a:lnTo>
                  <a:cubicBezTo>
                    <a:pt x="5465" y="33"/>
                    <a:pt x="5401" y="1"/>
                    <a:pt x="53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2841625" y="2623225"/>
              <a:ext cx="64325" cy="103500"/>
            </a:xfrm>
            <a:custGeom>
              <a:rect b="b" l="l" r="r" t="t"/>
              <a:pathLst>
                <a:path extrusionOk="0" h="4140" w="2573">
                  <a:moveTo>
                    <a:pt x="2218" y="419"/>
                  </a:moveTo>
                  <a:lnTo>
                    <a:pt x="2251" y="2412"/>
                  </a:lnTo>
                  <a:lnTo>
                    <a:pt x="322" y="3697"/>
                  </a:lnTo>
                  <a:lnTo>
                    <a:pt x="418" y="1447"/>
                  </a:lnTo>
                  <a:lnTo>
                    <a:pt x="2218" y="419"/>
                  </a:lnTo>
                  <a:close/>
                  <a:moveTo>
                    <a:pt x="2283" y="1"/>
                  </a:moveTo>
                  <a:lnTo>
                    <a:pt x="193" y="1222"/>
                  </a:lnTo>
                  <a:cubicBezTo>
                    <a:pt x="161" y="1222"/>
                    <a:pt x="129" y="1287"/>
                    <a:pt x="129" y="1351"/>
                  </a:cubicBezTo>
                  <a:lnTo>
                    <a:pt x="1" y="3987"/>
                  </a:lnTo>
                  <a:cubicBezTo>
                    <a:pt x="1" y="4051"/>
                    <a:pt x="33" y="4083"/>
                    <a:pt x="97" y="4115"/>
                  </a:cubicBezTo>
                  <a:cubicBezTo>
                    <a:pt x="113" y="4131"/>
                    <a:pt x="137" y="4139"/>
                    <a:pt x="165" y="4139"/>
                  </a:cubicBezTo>
                  <a:cubicBezTo>
                    <a:pt x="193" y="4139"/>
                    <a:pt x="226" y="4131"/>
                    <a:pt x="258" y="4115"/>
                  </a:cubicBezTo>
                  <a:lnTo>
                    <a:pt x="2508" y="2637"/>
                  </a:lnTo>
                  <a:lnTo>
                    <a:pt x="2540" y="2572"/>
                  </a:lnTo>
                  <a:lnTo>
                    <a:pt x="2572" y="2508"/>
                  </a:lnTo>
                  <a:lnTo>
                    <a:pt x="2508" y="129"/>
                  </a:lnTo>
                  <a:cubicBezTo>
                    <a:pt x="2508" y="97"/>
                    <a:pt x="2476" y="33"/>
                    <a:pt x="241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1906225" y="2226250"/>
              <a:ext cx="3057750" cy="2244525"/>
            </a:xfrm>
            <a:custGeom>
              <a:rect b="b" l="l" r="r" t="t"/>
              <a:pathLst>
                <a:path extrusionOk="0" h="89781" w="122310">
                  <a:moveTo>
                    <a:pt x="4565" y="0"/>
                  </a:moveTo>
                  <a:cubicBezTo>
                    <a:pt x="2058" y="0"/>
                    <a:pt x="0" y="2026"/>
                    <a:pt x="0" y="4533"/>
                  </a:cubicBezTo>
                  <a:lnTo>
                    <a:pt x="0" y="85216"/>
                  </a:lnTo>
                  <a:cubicBezTo>
                    <a:pt x="0" y="87755"/>
                    <a:pt x="2058" y="89780"/>
                    <a:pt x="4565" y="89780"/>
                  </a:cubicBezTo>
                  <a:lnTo>
                    <a:pt x="117745" y="89780"/>
                  </a:lnTo>
                  <a:cubicBezTo>
                    <a:pt x="120253" y="89780"/>
                    <a:pt x="122310" y="87755"/>
                    <a:pt x="122310" y="85216"/>
                  </a:cubicBezTo>
                  <a:lnTo>
                    <a:pt x="122310" y="4533"/>
                  </a:lnTo>
                  <a:cubicBezTo>
                    <a:pt x="122310" y="2026"/>
                    <a:pt x="120253" y="0"/>
                    <a:pt x="11774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3163075" y="2504300"/>
              <a:ext cx="87625" cy="532825"/>
            </a:xfrm>
            <a:custGeom>
              <a:rect b="b" l="l" r="r" t="t"/>
              <a:pathLst>
                <a:path extrusionOk="0" h="21313" w="3505">
                  <a:moveTo>
                    <a:pt x="0" y="0"/>
                  </a:moveTo>
                  <a:lnTo>
                    <a:pt x="0" y="7779"/>
                  </a:lnTo>
                  <a:lnTo>
                    <a:pt x="3086" y="10865"/>
                  </a:lnTo>
                  <a:lnTo>
                    <a:pt x="3086" y="21312"/>
                  </a:lnTo>
                  <a:lnTo>
                    <a:pt x="3504" y="21312"/>
                  </a:lnTo>
                  <a:lnTo>
                    <a:pt x="3504" y="10672"/>
                  </a:lnTo>
                  <a:lnTo>
                    <a:pt x="450" y="7619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2753225" y="2987275"/>
              <a:ext cx="488625" cy="170375"/>
            </a:xfrm>
            <a:custGeom>
              <a:rect b="b" l="l" r="r" t="t"/>
              <a:pathLst>
                <a:path extrusionOk="0" h="6815" w="19545">
                  <a:moveTo>
                    <a:pt x="1" y="0"/>
                  </a:moveTo>
                  <a:lnTo>
                    <a:pt x="1" y="418"/>
                  </a:lnTo>
                  <a:lnTo>
                    <a:pt x="11219" y="418"/>
                  </a:lnTo>
                  <a:lnTo>
                    <a:pt x="11219" y="6815"/>
                  </a:lnTo>
                  <a:lnTo>
                    <a:pt x="19544" y="6815"/>
                  </a:lnTo>
                  <a:lnTo>
                    <a:pt x="19544" y="6365"/>
                  </a:lnTo>
                  <a:lnTo>
                    <a:pt x="11637" y="6365"/>
                  </a:lnTo>
                  <a:lnTo>
                    <a:pt x="11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3012800" y="2747600"/>
              <a:ext cx="843800" cy="729900"/>
            </a:xfrm>
            <a:custGeom>
              <a:rect b="b" l="l" r="r" t="t"/>
              <a:pathLst>
                <a:path extrusionOk="0" h="29196" w="33752">
                  <a:moveTo>
                    <a:pt x="16876" y="0"/>
                  </a:moveTo>
                  <a:cubicBezTo>
                    <a:pt x="16764" y="0"/>
                    <a:pt x="16651" y="56"/>
                    <a:pt x="16587" y="169"/>
                  </a:cubicBezTo>
                  <a:lnTo>
                    <a:pt x="129" y="28681"/>
                  </a:lnTo>
                  <a:cubicBezTo>
                    <a:pt x="0" y="28906"/>
                    <a:pt x="161" y="29195"/>
                    <a:pt x="418" y="29195"/>
                  </a:cubicBezTo>
                  <a:lnTo>
                    <a:pt x="33334" y="29195"/>
                  </a:lnTo>
                  <a:cubicBezTo>
                    <a:pt x="33591" y="29195"/>
                    <a:pt x="33752" y="28906"/>
                    <a:pt x="33623" y="28681"/>
                  </a:cubicBezTo>
                  <a:lnTo>
                    <a:pt x="17165" y="169"/>
                  </a:lnTo>
                  <a:cubicBezTo>
                    <a:pt x="17101" y="56"/>
                    <a:pt x="16989" y="0"/>
                    <a:pt x="168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3617100" y="2493050"/>
              <a:ext cx="253975" cy="908100"/>
            </a:xfrm>
            <a:custGeom>
              <a:rect b="b" l="l" r="r" t="t"/>
              <a:pathLst>
                <a:path extrusionOk="0" h="36324" w="10159">
                  <a:moveTo>
                    <a:pt x="9741" y="0"/>
                  </a:moveTo>
                  <a:lnTo>
                    <a:pt x="9741" y="10544"/>
                  </a:lnTo>
                  <a:lnTo>
                    <a:pt x="1" y="10544"/>
                  </a:lnTo>
                  <a:lnTo>
                    <a:pt x="1" y="36324"/>
                  </a:lnTo>
                  <a:lnTo>
                    <a:pt x="419" y="36324"/>
                  </a:lnTo>
                  <a:lnTo>
                    <a:pt x="419" y="10962"/>
                  </a:lnTo>
                  <a:lnTo>
                    <a:pt x="10158" y="10962"/>
                  </a:lnTo>
                  <a:lnTo>
                    <a:pt x="10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3660500" y="2641725"/>
              <a:ext cx="100475" cy="69125"/>
            </a:xfrm>
            <a:custGeom>
              <a:rect b="b" l="l" r="r" t="t"/>
              <a:pathLst>
                <a:path extrusionOk="0" h="2765" w="4019">
                  <a:moveTo>
                    <a:pt x="451" y="322"/>
                  </a:moveTo>
                  <a:lnTo>
                    <a:pt x="2701" y="611"/>
                  </a:lnTo>
                  <a:lnTo>
                    <a:pt x="3601" y="2443"/>
                  </a:lnTo>
                  <a:lnTo>
                    <a:pt x="1608" y="2347"/>
                  </a:lnTo>
                  <a:lnTo>
                    <a:pt x="451" y="322"/>
                  </a:lnTo>
                  <a:close/>
                  <a:moveTo>
                    <a:pt x="194" y="0"/>
                  </a:moveTo>
                  <a:cubicBezTo>
                    <a:pt x="129" y="0"/>
                    <a:pt x="97" y="0"/>
                    <a:pt x="65" y="64"/>
                  </a:cubicBezTo>
                  <a:cubicBezTo>
                    <a:pt x="33" y="97"/>
                    <a:pt x="1" y="161"/>
                    <a:pt x="33" y="225"/>
                  </a:cubicBezTo>
                  <a:lnTo>
                    <a:pt x="1383" y="2572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65"/>
                  </a:lnTo>
                  <a:cubicBezTo>
                    <a:pt x="3890" y="2765"/>
                    <a:pt x="3954" y="2765"/>
                    <a:pt x="3987" y="2700"/>
                  </a:cubicBezTo>
                  <a:cubicBezTo>
                    <a:pt x="4019" y="2668"/>
                    <a:pt x="4019" y="2604"/>
                    <a:pt x="3987" y="2540"/>
                  </a:cubicBezTo>
                  <a:lnTo>
                    <a:pt x="2958" y="386"/>
                  </a:lnTo>
                  <a:cubicBezTo>
                    <a:pt x="2926" y="354"/>
                    <a:pt x="2894" y="322"/>
                    <a:pt x="2829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697475" y="2472150"/>
              <a:ext cx="41800" cy="41825"/>
            </a:xfrm>
            <a:custGeom>
              <a:rect b="b" l="l" r="r" t="t"/>
              <a:pathLst>
                <a:path extrusionOk="0" h="1673" w="1672">
                  <a:moveTo>
                    <a:pt x="836" y="419"/>
                  </a:moveTo>
                  <a:cubicBezTo>
                    <a:pt x="1061" y="419"/>
                    <a:pt x="1254" y="611"/>
                    <a:pt x="1254" y="836"/>
                  </a:cubicBezTo>
                  <a:cubicBezTo>
                    <a:pt x="1254" y="1061"/>
                    <a:pt x="1061" y="1254"/>
                    <a:pt x="836" y="1254"/>
                  </a:cubicBezTo>
                  <a:cubicBezTo>
                    <a:pt x="611" y="1254"/>
                    <a:pt x="418" y="1061"/>
                    <a:pt x="418" y="836"/>
                  </a:cubicBezTo>
                  <a:cubicBezTo>
                    <a:pt x="418" y="611"/>
                    <a:pt x="611" y="419"/>
                    <a:pt x="836" y="419"/>
                  </a:cubicBezTo>
                  <a:close/>
                  <a:moveTo>
                    <a:pt x="836" y="1"/>
                  </a:moveTo>
                  <a:cubicBezTo>
                    <a:pt x="354" y="1"/>
                    <a:pt x="0" y="354"/>
                    <a:pt x="0" y="836"/>
                  </a:cubicBezTo>
                  <a:cubicBezTo>
                    <a:pt x="0" y="1286"/>
                    <a:pt x="354" y="1672"/>
                    <a:pt x="836" y="1672"/>
                  </a:cubicBezTo>
                  <a:cubicBezTo>
                    <a:pt x="1286" y="1672"/>
                    <a:pt x="1672" y="1286"/>
                    <a:pt x="1672" y="836"/>
                  </a:cubicBezTo>
                  <a:cubicBezTo>
                    <a:pt x="1672" y="354"/>
                    <a:pt x="1286" y="1"/>
                    <a:pt x="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3596225" y="2632075"/>
              <a:ext cx="179225" cy="188075"/>
            </a:xfrm>
            <a:custGeom>
              <a:rect b="b" l="l" r="r" t="t"/>
              <a:pathLst>
                <a:path extrusionOk="0" h="7523" w="7169">
                  <a:moveTo>
                    <a:pt x="2475" y="450"/>
                  </a:moveTo>
                  <a:lnTo>
                    <a:pt x="3954" y="2958"/>
                  </a:lnTo>
                  <a:cubicBezTo>
                    <a:pt x="3954" y="3022"/>
                    <a:pt x="4018" y="3022"/>
                    <a:pt x="4050" y="3054"/>
                  </a:cubicBezTo>
                  <a:lnTo>
                    <a:pt x="6718" y="3311"/>
                  </a:lnTo>
                  <a:lnTo>
                    <a:pt x="3697" y="7104"/>
                  </a:lnTo>
                  <a:lnTo>
                    <a:pt x="2990" y="5754"/>
                  </a:lnTo>
                  <a:lnTo>
                    <a:pt x="2925" y="5690"/>
                  </a:lnTo>
                  <a:lnTo>
                    <a:pt x="2829" y="5690"/>
                  </a:lnTo>
                  <a:lnTo>
                    <a:pt x="2089" y="5754"/>
                  </a:lnTo>
                  <a:lnTo>
                    <a:pt x="1832" y="5015"/>
                  </a:lnTo>
                  <a:cubicBezTo>
                    <a:pt x="1800" y="4983"/>
                    <a:pt x="1768" y="4919"/>
                    <a:pt x="1704" y="4919"/>
                  </a:cubicBezTo>
                  <a:lnTo>
                    <a:pt x="386" y="4726"/>
                  </a:lnTo>
                  <a:lnTo>
                    <a:pt x="2475" y="450"/>
                  </a:lnTo>
                  <a:close/>
                  <a:moveTo>
                    <a:pt x="2443" y="0"/>
                  </a:moveTo>
                  <a:cubicBezTo>
                    <a:pt x="2379" y="0"/>
                    <a:pt x="2347" y="33"/>
                    <a:pt x="2314" y="65"/>
                  </a:cubicBezTo>
                  <a:lnTo>
                    <a:pt x="0" y="4790"/>
                  </a:lnTo>
                  <a:lnTo>
                    <a:pt x="0" y="4919"/>
                  </a:lnTo>
                  <a:lnTo>
                    <a:pt x="129" y="5015"/>
                  </a:lnTo>
                  <a:lnTo>
                    <a:pt x="1575" y="5208"/>
                  </a:lnTo>
                  <a:lnTo>
                    <a:pt x="1832" y="5979"/>
                  </a:lnTo>
                  <a:cubicBezTo>
                    <a:pt x="1859" y="6032"/>
                    <a:pt x="1906" y="6084"/>
                    <a:pt x="1958" y="6084"/>
                  </a:cubicBezTo>
                  <a:cubicBezTo>
                    <a:pt x="1969" y="6084"/>
                    <a:pt x="1981" y="6082"/>
                    <a:pt x="1993" y="6076"/>
                  </a:cubicBezTo>
                  <a:lnTo>
                    <a:pt x="2765" y="5979"/>
                  </a:lnTo>
                  <a:lnTo>
                    <a:pt x="3536" y="7426"/>
                  </a:lnTo>
                  <a:lnTo>
                    <a:pt x="3568" y="7490"/>
                  </a:lnTo>
                  <a:lnTo>
                    <a:pt x="3632" y="7522"/>
                  </a:lnTo>
                  <a:cubicBezTo>
                    <a:pt x="3697" y="7522"/>
                    <a:pt x="3729" y="7490"/>
                    <a:pt x="3761" y="7458"/>
                  </a:cubicBezTo>
                  <a:lnTo>
                    <a:pt x="7136" y="3279"/>
                  </a:lnTo>
                  <a:cubicBezTo>
                    <a:pt x="7168" y="3215"/>
                    <a:pt x="7168" y="3151"/>
                    <a:pt x="7136" y="3118"/>
                  </a:cubicBezTo>
                  <a:cubicBezTo>
                    <a:pt x="7136" y="3054"/>
                    <a:pt x="7072" y="3022"/>
                    <a:pt x="7008" y="3022"/>
                  </a:cubicBezTo>
                  <a:lnTo>
                    <a:pt x="4179" y="2733"/>
                  </a:lnTo>
                  <a:lnTo>
                    <a:pt x="2572" y="65"/>
                  </a:lnTo>
                  <a:cubicBezTo>
                    <a:pt x="2572" y="33"/>
                    <a:pt x="2507" y="0"/>
                    <a:pt x="24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2832775" y="2608175"/>
              <a:ext cx="185675" cy="175000"/>
            </a:xfrm>
            <a:custGeom>
              <a:rect b="b" l="l" r="r" t="t"/>
              <a:pathLst>
                <a:path extrusionOk="0" h="7000" w="7427">
                  <a:moveTo>
                    <a:pt x="2990" y="442"/>
                  </a:moveTo>
                  <a:lnTo>
                    <a:pt x="6976" y="3174"/>
                  </a:lnTo>
                  <a:lnTo>
                    <a:pt x="5723" y="3978"/>
                  </a:lnTo>
                  <a:lnTo>
                    <a:pt x="5658" y="4010"/>
                  </a:lnTo>
                  <a:lnTo>
                    <a:pt x="5626" y="4139"/>
                  </a:lnTo>
                  <a:lnTo>
                    <a:pt x="5787" y="4878"/>
                  </a:lnTo>
                  <a:lnTo>
                    <a:pt x="5080" y="5167"/>
                  </a:lnTo>
                  <a:cubicBezTo>
                    <a:pt x="5015" y="5200"/>
                    <a:pt x="4983" y="5264"/>
                    <a:pt x="4983" y="5296"/>
                  </a:cubicBezTo>
                  <a:lnTo>
                    <a:pt x="4887" y="6646"/>
                  </a:lnTo>
                  <a:lnTo>
                    <a:pt x="483" y="4878"/>
                  </a:lnTo>
                  <a:lnTo>
                    <a:pt x="2862" y="3239"/>
                  </a:lnTo>
                  <a:cubicBezTo>
                    <a:pt x="2894" y="3207"/>
                    <a:pt x="2926" y="3142"/>
                    <a:pt x="2926" y="3110"/>
                  </a:cubicBezTo>
                  <a:lnTo>
                    <a:pt x="2990" y="442"/>
                  </a:lnTo>
                  <a:close/>
                  <a:moveTo>
                    <a:pt x="2834" y="0"/>
                  </a:moveTo>
                  <a:cubicBezTo>
                    <a:pt x="2806" y="0"/>
                    <a:pt x="2781" y="8"/>
                    <a:pt x="2765" y="24"/>
                  </a:cubicBezTo>
                  <a:cubicBezTo>
                    <a:pt x="2701" y="56"/>
                    <a:pt x="2669" y="89"/>
                    <a:pt x="2669" y="153"/>
                  </a:cubicBezTo>
                  <a:lnTo>
                    <a:pt x="2605" y="3014"/>
                  </a:lnTo>
                  <a:lnTo>
                    <a:pt x="65" y="4782"/>
                  </a:lnTo>
                  <a:cubicBezTo>
                    <a:pt x="1" y="4814"/>
                    <a:pt x="1" y="4878"/>
                    <a:pt x="1" y="4942"/>
                  </a:cubicBezTo>
                  <a:cubicBezTo>
                    <a:pt x="1" y="4975"/>
                    <a:pt x="33" y="5039"/>
                    <a:pt x="97" y="5071"/>
                  </a:cubicBezTo>
                  <a:lnTo>
                    <a:pt x="4983" y="7000"/>
                  </a:lnTo>
                  <a:lnTo>
                    <a:pt x="5112" y="7000"/>
                  </a:lnTo>
                  <a:cubicBezTo>
                    <a:pt x="5144" y="6967"/>
                    <a:pt x="5176" y="6935"/>
                    <a:pt x="5176" y="6871"/>
                  </a:cubicBezTo>
                  <a:lnTo>
                    <a:pt x="5273" y="5425"/>
                  </a:lnTo>
                  <a:lnTo>
                    <a:pt x="6012" y="5103"/>
                  </a:lnTo>
                  <a:cubicBezTo>
                    <a:pt x="6076" y="5071"/>
                    <a:pt x="6108" y="5007"/>
                    <a:pt x="6108" y="4942"/>
                  </a:cubicBezTo>
                  <a:lnTo>
                    <a:pt x="5948" y="4171"/>
                  </a:lnTo>
                  <a:lnTo>
                    <a:pt x="7330" y="3303"/>
                  </a:lnTo>
                  <a:lnTo>
                    <a:pt x="7394" y="3239"/>
                  </a:lnTo>
                  <a:lnTo>
                    <a:pt x="7426" y="3174"/>
                  </a:lnTo>
                  <a:cubicBezTo>
                    <a:pt x="7426" y="3142"/>
                    <a:pt x="7394" y="3078"/>
                    <a:pt x="7362" y="3046"/>
                  </a:cubicBezTo>
                  <a:lnTo>
                    <a:pt x="2926" y="24"/>
                  </a:lnTo>
                  <a:cubicBezTo>
                    <a:pt x="2894" y="8"/>
                    <a:pt x="2862" y="0"/>
                    <a:pt x="283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3366375" y="2914550"/>
              <a:ext cx="135850" cy="521150"/>
            </a:xfrm>
            <a:custGeom>
              <a:rect b="b" l="l" r="r" t="t"/>
              <a:pathLst>
                <a:path extrusionOk="0" h="20846" w="5434">
                  <a:moveTo>
                    <a:pt x="2721" y="0"/>
                  </a:moveTo>
                  <a:cubicBezTo>
                    <a:pt x="2259" y="0"/>
                    <a:pt x="1801" y="113"/>
                    <a:pt x="1351" y="338"/>
                  </a:cubicBezTo>
                  <a:cubicBezTo>
                    <a:pt x="419" y="788"/>
                    <a:pt x="1" y="1527"/>
                    <a:pt x="129" y="2556"/>
                  </a:cubicBezTo>
                  <a:lnTo>
                    <a:pt x="1415" y="12681"/>
                  </a:lnTo>
                  <a:cubicBezTo>
                    <a:pt x="1479" y="13099"/>
                    <a:pt x="1608" y="13421"/>
                    <a:pt x="1897" y="13646"/>
                  </a:cubicBezTo>
                  <a:cubicBezTo>
                    <a:pt x="2154" y="13871"/>
                    <a:pt x="2444" y="13999"/>
                    <a:pt x="2733" y="13999"/>
                  </a:cubicBezTo>
                  <a:cubicBezTo>
                    <a:pt x="3055" y="13999"/>
                    <a:pt x="3312" y="13871"/>
                    <a:pt x="3601" y="13646"/>
                  </a:cubicBezTo>
                  <a:cubicBezTo>
                    <a:pt x="3858" y="13421"/>
                    <a:pt x="4019" y="13099"/>
                    <a:pt x="4051" y="12681"/>
                  </a:cubicBezTo>
                  <a:lnTo>
                    <a:pt x="5305" y="2556"/>
                  </a:lnTo>
                  <a:cubicBezTo>
                    <a:pt x="5433" y="1527"/>
                    <a:pt x="5047" y="788"/>
                    <a:pt x="4115" y="338"/>
                  </a:cubicBezTo>
                  <a:cubicBezTo>
                    <a:pt x="3649" y="113"/>
                    <a:pt x="3183" y="0"/>
                    <a:pt x="2721" y="0"/>
                  </a:cubicBezTo>
                  <a:close/>
                  <a:moveTo>
                    <a:pt x="2765" y="16185"/>
                  </a:moveTo>
                  <a:cubicBezTo>
                    <a:pt x="2090" y="16185"/>
                    <a:pt x="1544" y="16410"/>
                    <a:pt x="1126" y="16860"/>
                  </a:cubicBezTo>
                  <a:cubicBezTo>
                    <a:pt x="676" y="17342"/>
                    <a:pt x="451" y="17889"/>
                    <a:pt x="451" y="18499"/>
                  </a:cubicBezTo>
                  <a:cubicBezTo>
                    <a:pt x="451" y="19174"/>
                    <a:pt x="676" y="19721"/>
                    <a:pt x="1126" y="20171"/>
                  </a:cubicBezTo>
                  <a:cubicBezTo>
                    <a:pt x="1576" y="20621"/>
                    <a:pt x="2122" y="20846"/>
                    <a:pt x="2765" y="20846"/>
                  </a:cubicBezTo>
                  <a:cubicBezTo>
                    <a:pt x="3408" y="20846"/>
                    <a:pt x="3955" y="20621"/>
                    <a:pt x="4405" y="20171"/>
                  </a:cubicBezTo>
                  <a:cubicBezTo>
                    <a:pt x="4822" y="19689"/>
                    <a:pt x="5047" y="19142"/>
                    <a:pt x="5047" y="18499"/>
                  </a:cubicBezTo>
                  <a:cubicBezTo>
                    <a:pt x="5047" y="17824"/>
                    <a:pt x="4822" y="17278"/>
                    <a:pt x="4372" y="16828"/>
                  </a:cubicBezTo>
                  <a:cubicBezTo>
                    <a:pt x="3922" y="16410"/>
                    <a:pt x="3376" y="16185"/>
                    <a:pt x="2765" y="16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2906725" y="3472650"/>
              <a:ext cx="368075" cy="307000"/>
            </a:xfrm>
            <a:custGeom>
              <a:rect b="b" l="l" r="r" t="t"/>
              <a:pathLst>
                <a:path extrusionOk="0" h="12280" w="14723">
                  <a:moveTo>
                    <a:pt x="14272" y="1"/>
                  </a:moveTo>
                  <a:lnTo>
                    <a:pt x="14272" y="5497"/>
                  </a:lnTo>
                  <a:lnTo>
                    <a:pt x="10544" y="5497"/>
                  </a:lnTo>
                  <a:lnTo>
                    <a:pt x="10544" y="11862"/>
                  </a:lnTo>
                  <a:lnTo>
                    <a:pt x="0" y="11862"/>
                  </a:lnTo>
                  <a:lnTo>
                    <a:pt x="0" y="12280"/>
                  </a:lnTo>
                  <a:lnTo>
                    <a:pt x="10961" y="12280"/>
                  </a:lnTo>
                  <a:lnTo>
                    <a:pt x="10961" y="5915"/>
                  </a:lnTo>
                  <a:lnTo>
                    <a:pt x="14722" y="5915"/>
                  </a:lnTo>
                  <a:lnTo>
                    <a:pt x="14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3579350" y="3472650"/>
              <a:ext cx="368075" cy="307000"/>
            </a:xfrm>
            <a:custGeom>
              <a:rect b="b" l="l" r="r" t="t"/>
              <a:pathLst>
                <a:path extrusionOk="0" h="12280" w="14723">
                  <a:moveTo>
                    <a:pt x="0" y="1"/>
                  </a:moveTo>
                  <a:lnTo>
                    <a:pt x="0" y="5915"/>
                  </a:lnTo>
                  <a:lnTo>
                    <a:pt x="3729" y="5915"/>
                  </a:lnTo>
                  <a:lnTo>
                    <a:pt x="3729" y="12280"/>
                  </a:lnTo>
                  <a:lnTo>
                    <a:pt x="14722" y="12280"/>
                  </a:lnTo>
                  <a:lnTo>
                    <a:pt x="14722" y="11862"/>
                  </a:lnTo>
                  <a:lnTo>
                    <a:pt x="4147" y="11862"/>
                  </a:lnTo>
                  <a:lnTo>
                    <a:pt x="4147" y="5497"/>
                  </a:lnTo>
                  <a:lnTo>
                    <a:pt x="418" y="549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3363975" y="3655875"/>
              <a:ext cx="136625" cy="134225"/>
            </a:xfrm>
            <a:custGeom>
              <a:rect b="b" l="l" r="r" t="t"/>
              <a:pathLst>
                <a:path extrusionOk="0" h="5369" w="5465">
                  <a:moveTo>
                    <a:pt x="483" y="1"/>
                  </a:moveTo>
                  <a:lnTo>
                    <a:pt x="0" y="5337"/>
                  </a:lnTo>
                  <a:lnTo>
                    <a:pt x="0" y="5337"/>
                  </a:lnTo>
                  <a:lnTo>
                    <a:pt x="2604" y="3954"/>
                  </a:lnTo>
                  <a:lnTo>
                    <a:pt x="5465" y="5369"/>
                  </a:lnTo>
                  <a:lnTo>
                    <a:pt x="4790" y="129"/>
                  </a:lnTo>
                  <a:lnTo>
                    <a:pt x="3408" y="804"/>
                  </a:lnTo>
                  <a:lnTo>
                    <a:pt x="2668" y="258"/>
                  </a:lnTo>
                  <a:lnTo>
                    <a:pt x="1993" y="836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2389200" y="3536950"/>
              <a:ext cx="106900" cy="61100"/>
            </a:xfrm>
            <a:custGeom>
              <a:rect b="b" l="l" r="r" t="t"/>
              <a:pathLst>
                <a:path extrusionOk="0" h="2444" w="4276">
                  <a:moveTo>
                    <a:pt x="1832" y="322"/>
                  </a:moveTo>
                  <a:lnTo>
                    <a:pt x="3858" y="450"/>
                  </a:lnTo>
                  <a:lnTo>
                    <a:pt x="2797" y="2154"/>
                  </a:lnTo>
                  <a:lnTo>
                    <a:pt x="450" y="2122"/>
                  </a:lnTo>
                  <a:lnTo>
                    <a:pt x="1832" y="322"/>
                  </a:lnTo>
                  <a:close/>
                  <a:moveTo>
                    <a:pt x="1768" y="0"/>
                  </a:moveTo>
                  <a:cubicBezTo>
                    <a:pt x="1704" y="0"/>
                    <a:pt x="1640" y="32"/>
                    <a:pt x="1607" y="64"/>
                  </a:cubicBezTo>
                  <a:lnTo>
                    <a:pt x="32" y="2186"/>
                  </a:lnTo>
                  <a:cubicBezTo>
                    <a:pt x="0" y="2250"/>
                    <a:pt x="0" y="2315"/>
                    <a:pt x="32" y="2347"/>
                  </a:cubicBezTo>
                  <a:cubicBezTo>
                    <a:pt x="65" y="2411"/>
                    <a:pt x="97" y="2443"/>
                    <a:pt x="161" y="2443"/>
                  </a:cubicBezTo>
                  <a:lnTo>
                    <a:pt x="2925" y="2443"/>
                  </a:lnTo>
                  <a:lnTo>
                    <a:pt x="2990" y="2379"/>
                  </a:lnTo>
                  <a:lnTo>
                    <a:pt x="4275" y="418"/>
                  </a:lnTo>
                  <a:lnTo>
                    <a:pt x="4275" y="257"/>
                  </a:lnTo>
                  <a:cubicBezTo>
                    <a:pt x="4243" y="225"/>
                    <a:pt x="4211" y="193"/>
                    <a:pt x="4147" y="161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3828450" y="3381050"/>
              <a:ext cx="499875" cy="175200"/>
            </a:xfrm>
            <a:custGeom>
              <a:rect b="b" l="l" r="r" t="t"/>
              <a:pathLst>
                <a:path extrusionOk="0" h="7008" w="19995">
                  <a:moveTo>
                    <a:pt x="1" y="0"/>
                  </a:moveTo>
                  <a:lnTo>
                    <a:pt x="1" y="418"/>
                  </a:lnTo>
                  <a:lnTo>
                    <a:pt x="13630" y="418"/>
                  </a:lnTo>
                  <a:lnTo>
                    <a:pt x="13630" y="4147"/>
                  </a:lnTo>
                  <a:lnTo>
                    <a:pt x="19577" y="4147"/>
                  </a:lnTo>
                  <a:lnTo>
                    <a:pt x="19577" y="7008"/>
                  </a:lnTo>
                  <a:lnTo>
                    <a:pt x="19995" y="7008"/>
                  </a:lnTo>
                  <a:lnTo>
                    <a:pt x="19995" y="3729"/>
                  </a:lnTo>
                  <a:lnTo>
                    <a:pt x="14048" y="3729"/>
                  </a:lnTo>
                  <a:lnTo>
                    <a:pt x="14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4112125" y="3168875"/>
              <a:ext cx="157550" cy="145500"/>
            </a:xfrm>
            <a:custGeom>
              <a:rect b="b" l="l" r="r" t="t"/>
              <a:pathLst>
                <a:path extrusionOk="0" h="5820" w="6302">
                  <a:moveTo>
                    <a:pt x="1094" y="1"/>
                  </a:moveTo>
                  <a:lnTo>
                    <a:pt x="1415" y="1512"/>
                  </a:lnTo>
                  <a:lnTo>
                    <a:pt x="740" y="2090"/>
                  </a:lnTo>
                  <a:lnTo>
                    <a:pt x="1126" y="2862"/>
                  </a:lnTo>
                  <a:lnTo>
                    <a:pt x="1" y="4180"/>
                  </a:lnTo>
                  <a:lnTo>
                    <a:pt x="5112" y="5819"/>
                  </a:lnTo>
                  <a:lnTo>
                    <a:pt x="4308" y="2958"/>
                  </a:lnTo>
                  <a:lnTo>
                    <a:pt x="6301" y="483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3717550" y="3065225"/>
              <a:ext cx="429150" cy="208150"/>
            </a:xfrm>
            <a:custGeom>
              <a:rect b="b" l="l" r="r" t="t"/>
              <a:pathLst>
                <a:path extrusionOk="0" h="8326" w="17166">
                  <a:moveTo>
                    <a:pt x="12537" y="0"/>
                  </a:moveTo>
                  <a:lnTo>
                    <a:pt x="12537" y="2829"/>
                  </a:lnTo>
                  <a:lnTo>
                    <a:pt x="7491" y="2829"/>
                  </a:lnTo>
                  <a:lnTo>
                    <a:pt x="7491" y="7908"/>
                  </a:lnTo>
                  <a:lnTo>
                    <a:pt x="1" y="7908"/>
                  </a:lnTo>
                  <a:lnTo>
                    <a:pt x="1" y="8326"/>
                  </a:lnTo>
                  <a:lnTo>
                    <a:pt x="7908" y="8326"/>
                  </a:lnTo>
                  <a:lnTo>
                    <a:pt x="7908" y="3279"/>
                  </a:lnTo>
                  <a:lnTo>
                    <a:pt x="12955" y="3279"/>
                  </a:lnTo>
                  <a:lnTo>
                    <a:pt x="12955" y="418"/>
                  </a:lnTo>
                  <a:lnTo>
                    <a:pt x="17166" y="418"/>
                  </a:lnTo>
                  <a:lnTo>
                    <a:pt x="17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4361250" y="2449650"/>
              <a:ext cx="329500" cy="243525"/>
            </a:xfrm>
            <a:custGeom>
              <a:rect b="b" l="l" r="r" t="t"/>
              <a:pathLst>
                <a:path extrusionOk="0" h="9741" w="13180">
                  <a:moveTo>
                    <a:pt x="1" y="1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4"/>
                  </a:lnTo>
                  <a:lnTo>
                    <a:pt x="6108" y="1094"/>
                  </a:lnTo>
                  <a:lnTo>
                    <a:pt x="5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4357225" y="2636900"/>
              <a:ext cx="99675" cy="69925"/>
            </a:xfrm>
            <a:custGeom>
              <a:rect b="b" l="l" r="r" t="t"/>
              <a:pathLst>
                <a:path extrusionOk="0" h="2797" w="3987">
                  <a:moveTo>
                    <a:pt x="451" y="354"/>
                  </a:moveTo>
                  <a:lnTo>
                    <a:pt x="2701" y="611"/>
                  </a:lnTo>
                  <a:lnTo>
                    <a:pt x="3601" y="2475"/>
                  </a:lnTo>
                  <a:lnTo>
                    <a:pt x="1576" y="2379"/>
                  </a:lnTo>
                  <a:lnTo>
                    <a:pt x="451" y="354"/>
                  </a:lnTo>
                  <a:close/>
                  <a:moveTo>
                    <a:pt x="194" y="0"/>
                  </a:moveTo>
                  <a:cubicBezTo>
                    <a:pt x="129" y="0"/>
                    <a:pt x="65" y="32"/>
                    <a:pt x="33" y="97"/>
                  </a:cubicBezTo>
                  <a:cubicBezTo>
                    <a:pt x="1" y="129"/>
                    <a:pt x="1" y="193"/>
                    <a:pt x="33" y="257"/>
                  </a:cubicBezTo>
                  <a:lnTo>
                    <a:pt x="1351" y="2604"/>
                  </a:lnTo>
                  <a:lnTo>
                    <a:pt x="1415" y="2636"/>
                  </a:lnTo>
                  <a:lnTo>
                    <a:pt x="1479" y="2668"/>
                  </a:lnTo>
                  <a:lnTo>
                    <a:pt x="3826" y="2797"/>
                  </a:lnTo>
                  <a:cubicBezTo>
                    <a:pt x="3890" y="2797"/>
                    <a:pt x="3922" y="2765"/>
                    <a:pt x="3955" y="2733"/>
                  </a:cubicBezTo>
                  <a:cubicBezTo>
                    <a:pt x="3987" y="2668"/>
                    <a:pt x="3987" y="2636"/>
                    <a:pt x="3987" y="2572"/>
                  </a:cubicBezTo>
                  <a:lnTo>
                    <a:pt x="2926" y="418"/>
                  </a:lnTo>
                  <a:cubicBezTo>
                    <a:pt x="2926" y="354"/>
                    <a:pt x="2862" y="322"/>
                    <a:pt x="2830" y="32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4292950" y="2627250"/>
              <a:ext cx="179225" cy="188875"/>
            </a:xfrm>
            <a:custGeom>
              <a:rect b="b" l="l" r="r" t="t"/>
              <a:pathLst>
                <a:path extrusionOk="0" h="7555" w="7169">
                  <a:moveTo>
                    <a:pt x="2475" y="483"/>
                  </a:moveTo>
                  <a:lnTo>
                    <a:pt x="3922" y="2990"/>
                  </a:lnTo>
                  <a:cubicBezTo>
                    <a:pt x="3954" y="3022"/>
                    <a:pt x="3986" y="3054"/>
                    <a:pt x="4050" y="3054"/>
                  </a:cubicBezTo>
                  <a:lnTo>
                    <a:pt x="6686" y="3311"/>
                  </a:lnTo>
                  <a:lnTo>
                    <a:pt x="3665" y="7105"/>
                  </a:lnTo>
                  <a:lnTo>
                    <a:pt x="2958" y="5787"/>
                  </a:lnTo>
                  <a:lnTo>
                    <a:pt x="2925" y="5722"/>
                  </a:lnTo>
                  <a:lnTo>
                    <a:pt x="2829" y="5690"/>
                  </a:lnTo>
                  <a:lnTo>
                    <a:pt x="2090" y="5787"/>
                  </a:lnTo>
                  <a:lnTo>
                    <a:pt x="1833" y="5047"/>
                  </a:lnTo>
                  <a:cubicBezTo>
                    <a:pt x="1800" y="4983"/>
                    <a:pt x="1768" y="4951"/>
                    <a:pt x="1704" y="4951"/>
                  </a:cubicBezTo>
                  <a:lnTo>
                    <a:pt x="354" y="4758"/>
                  </a:lnTo>
                  <a:lnTo>
                    <a:pt x="2475" y="483"/>
                  </a:lnTo>
                  <a:close/>
                  <a:moveTo>
                    <a:pt x="2443" y="1"/>
                  </a:moveTo>
                  <a:cubicBezTo>
                    <a:pt x="2379" y="1"/>
                    <a:pt x="2347" y="33"/>
                    <a:pt x="2315" y="97"/>
                  </a:cubicBezTo>
                  <a:lnTo>
                    <a:pt x="0" y="4822"/>
                  </a:lnTo>
                  <a:lnTo>
                    <a:pt x="0" y="4951"/>
                  </a:lnTo>
                  <a:cubicBezTo>
                    <a:pt x="32" y="5015"/>
                    <a:pt x="65" y="5015"/>
                    <a:pt x="129" y="5047"/>
                  </a:cubicBezTo>
                  <a:lnTo>
                    <a:pt x="1575" y="5240"/>
                  </a:lnTo>
                  <a:lnTo>
                    <a:pt x="1833" y="6012"/>
                  </a:lnTo>
                  <a:cubicBezTo>
                    <a:pt x="1865" y="6076"/>
                    <a:pt x="1929" y="6108"/>
                    <a:pt x="1993" y="6108"/>
                  </a:cubicBezTo>
                  <a:lnTo>
                    <a:pt x="2765" y="6012"/>
                  </a:lnTo>
                  <a:lnTo>
                    <a:pt x="3504" y="7458"/>
                  </a:lnTo>
                  <a:lnTo>
                    <a:pt x="3568" y="7522"/>
                  </a:lnTo>
                  <a:lnTo>
                    <a:pt x="3633" y="7555"/>
                  </a:lnTo>
                  <a:cubicBezTo>
                    <a:pt x="3697" y="7555"/>
                    <a:pt x="3729" y="7522"/>
                    <a:pt x="3761" y="7490"/>
                  </a:cubicBezTo>
                  <a:lnTo>
                    <a:pt x="7104" y="3279"/>
                  </a:lnTo>
                  <a:cubicBezTo>
                    <a:pt x="7136" y="3247"/>
                    <a:pt x="7168" y="3183"/>
                    <a:pt x="7136" y="3151"/>
                  </a:cubicBezTo>
                  <a:cubicBezTo>
                    <a:pt x="7104" y="3086"/>
                    <a:pt x="7072" y="3054"/>
                    <a:pt x="7008" y="3054"/>
                  </a:cubicBezTo>
                  <a:lnTo>
                    <a:pt x="4147" y="2765"/>
                  </a:lnTo>
                  <a:lnTo>
                    <a:pt x="2572" y="97"/>
                  </a:lnTo>
                  <a:cubicBezTo>
                    <a:pt x="2540" y="33"/>
                    <a:pt x="2508" y="1"/>
                    <a:pt x="244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4202950" y="2493550"/>
              <a:ext cx="375300" cy="422225"/>
            </a:xfrm>
            <a:custGeom>
              <a:rect b="b" l="l" r="r" t="t"/>
              <a:pathLst>
                <a:path extrusionOk="0" h="16889" w="15012">
                  <a:moveTo>
                    <a:pt x="9195" y="1"/>
                  </a:moveTo>
                  <a:cubicBezTo>
                    <a:pt x="9175" y="1"/>
                    <a:pt x="9153" y="5"/>
                    <a:pt x="9129" y="13"/>
                  </a:cubicBezTo>
                  <a:cubicBezTo>
                    <a:pt x="9065" y="13"/>
                    <a:pt x="9001" y="109"/>
                    <a:pt x="9033" y="173"/>
                  </a:cubicBezTo>
                  <a:cubicBezTo>
                    <a:pt x="9418" y="1459"/>
                    <a:pt x="9226" y="3870"/>
                    <a:pt x="9161" y="4449"/>
                  </a:cubicBezTo>
                  <a:lnTo>
                    <a:pt x="8808" y="4963"/>
                  </a:lnTo>
                  <a:lnTo>
                    <a:pt x="8326" y="4641"/>
                  </a:lnTo>
                  <a:lnTo>
                    <a:pt x="7940" y="5220"/>
                  </a:lnTo>
                  <a:cubicBezTo>
                    <a:pt x="7650" y="5124"/>
                    <a:pt x="7393" y="5091"/>
                    <a:pt x="7168" y="5059"/>
                  </a:cubicBezTo>
                  <a:lnTo>
                    <a:pt x="6750" y="3806"/>
                  </a:lnTo>
                  <a:lnTo>
                    <a:pt x="6911" y="2584"/>
                  </a:lnTo>
                  <a:lnTo>
                    <a:pt x="6911" y="2488"/>
                  </a:lnTo>
                  <a:lnTo>
                    <a:pt x="6236" y="1266"/>
                  </a:lnTo>
                  <a:cubicBezTo>
                    <a:pt x="6213" y="1219"/>
                    <a:pt x="6155" y="1189"/>
                    <a:pt x="6100" y="1189"/>
                  </a:cubicBezTo>
                  <a:cubicBezTo>
                    <a:pt x="6080" y="1189"/>
                    <a:pt x="6060" y="1193"/>
                    <a:pt x="6043" y="1202"/>
                  </a:cubicBezTo>
                  <a:cubicBezTo>
                    <a:pt x="5947" y="1266"/>
                    <a:pt x="5947" y="1363"/>
                    <a:pt x="5979" y="1427"/>
                  </a:cubicBezTo>
                  <a:lnTo>
                    <a:pt x="6622" y="2584"/>
                  </a:lnTo>
                  <a:lnTo>
                    <a:pt x="6429" y="3806"/>
                  </a:lnTo>
                  <a:lnTo>
                    <a:pt x="6461" y="3870"/>
                  </a:lnTo>
                  <a:lnTo>
                    <a:pt x="6815" y="5027"/>
                  </a:lnTo>
                  <a:cubicBezTo>
                    <a:pt x="6236" y="5027"/>
                    <a:pt x="5818" y="5124"/>
                    <a:pt x="5818" y="5124"/>
                  </a:cubicBezTo>
                  <a:cubicBezTo>
                    <a:pt x="5818" y="5124"/>
                    <a:pt x="5207" y="6281"/>
                    <a:pt x="4597" y="7502"/>
                  </a:cubicBezTo>
                  <a:lnTo>
                    <a:pt x="4147" y="7181"/>
                  </a:lnTo>
                  <a:cubicBezTo>
                    <a:pt x="4115" y="7165"/>
                    <a:pt x="4082" y="7157"/>
                    <a:pt x="4054" y="7157"/>
                  </a:cubicBezTo>
                  <a:cubicBezTo>
                    <a:pt x="4026" y="7157"/>
                    <a:pt x="4002" y="7165"/>
                    <a:pt x="3986" y="7181"/>
                  </a:cubicBezTo>
                  <a:lnTo>
                    <a:pt x="2540" y="8113"/>
                  </a:lnTo>
                  <a:lnTo>
                    <a:pt x="1222" y="8017"/>
                  </a:lnTo>
                  <a:cubicBezTo>
                    <a:pt x="1205" y="8011"/>
                    <a:pt x="1188" y="8008"/>
                    <a:pt x="1173" y="8008"/>
                  </a:cubicBezTo>
                  <a:cubicBezTo>
                    <a:pt x="1103" y="8008"/>
                    <a:pt x="1055" y="8066"/>
                    <a:pt x="1029" y="8145"/>
                  </a:cubicBezTo>
                  <a:cubicBezTo>
                    <a:pt x="1029" y="8209"/>
                    <a:pt x="1061" y="8242"/>
                    <a:pt x="1093" y="8274"/>
                  </a:cubicBezTo>
                  <a:lnTo>
                    <a:pt x="1189" y="8306"/>
                  </a:lnTo>
                  <a:lnTo>
                    <a:pt x="2572" y="8402"/>
                  </a:lnTo>
                  <a:lnTo>
                    <a:pt x="2668" y="8402"/>
                  </a:lnTo>
                  <a:lnTo>
                    <a:pt x="4050" y="7502"/>
                  </a:lnTo>
                  <a:lnTo>
                    <a:pt x="4468" y="7792"/>
                  </a:lnTo>
                  <a:cubicBezTo>
                    <a:pt x="3986" y="8724"/>
                    <a:pt x="3568" y="9688"/>
                    <a:pt x="3375" y="10170"/>
                  </a:cubicBezTo>
                  <a:lnTo>
                    <a:pt x="1993" y="10106"/>
                  </a:lnTo>
                  <a:cubicBezTo>
                    <a:pt x="1929" y="10106"/>
                    <a:pt x="1864" y="10138"/>
                    <a:pt x="1864" y="10202"/>
                  </a:cubicBezTo>
                  <a:lnTo>
                    <a:pt x="1093" y="12292"/>
                  </a:lnTo>
                  <a:lnTo>
                    <a:pt x="129" y="12581"/>
                  </a:lnTo>
                  <a:cubicBezTo>
                    <a:pt x="32" y="12613"/>
                    <a:pt x="0" y="12678"/>
                    <a:pt x="0" y="12774"/>
                  </a:cubicBezTo>
                  <a:lnTo>
                    <a:pt x="64" y="12838"/>
                  </a:lnTo>
                  <a:lnTo>
                    <a:pt x="193" y="12870"/>
                  </a:lnTo>
                  <a:lnTo>
                    <a:pt x="1254" y="12549"/>
                  </a:lnTo>
                  <a:lnTo>
                    <a:pt x="1350" y="12485"/>
                  </a:lnTo>
                  <a:lnTo>
                    <a:pt x="2089" y="10395"/>
                  </a:lnTo>
                  <a:lnTo>
                    <a:pt x="3279" y="10492"/>
                  </a:lnTo>
                  <a:cubicBezTo>
                    <a:pt x="3150" y="11070"/>
                    <a:pt x="3118" y="12035"/>
                    <a:pt x="3150" y="12935"/>
                  </a:cubicBezTo>
                  <a:cubicBezTo>
                    <a:pt x="3150" y="13610"/>
                    <a:pt x="3717" y="14118"/>
                    <a:pt x="4359" y="14118"/>
                  </a:cubicBezTo>
                  <a:cubicBezTo>
                    <a:pt x="4511" y="14118"/>
                    <a:pt x="4668" y="14089"/>
                    <a:pt x="4822" y="14028"/>
                  </a:cubicBezTo>
                  <a:lnTo>
                    <a:pt x="7040" y="13128"/>
                  </a:lnTo>
                  <a:lnTo>
                    <a:pt x="7458" y="14092"/>
                  </a:lnTo>
                  <a:lnTo>
                    <a:pt x="5818" y="15538"/>
                  </a:lnTo>
                  <a:cubicBezTo>
                    <a:pt x="5754" y="15571"/>
                    <a:pt x="5754" y="15603"/>
                    <a:pt x="5754" y="15667"/>
                  </a:cubicBezTo>
                  <a:lnTo>
                    <a:pt x="5850" y="16760"/>
                  </a:lnTo>
                  <a:lnTo>
                    <a:pt x="5915" y="16856"/>
                  </a:lnTo>
                  <a:lnTo>
                    <a:pt x="6011" y="16888"/>
                  </a:lnTo>
                  <a:cubicBezTo>
                    <a:pt x="6108" y="16888"/>
                    <a:pt x="6172" y="16792"/>
                    <a:pt x="6140" y="16728"/>
                  </a:cubicBezTo>
                  <a:lnTo>
                    <a:pt x="6075" y="15699"/>
                  </a:lnTo>
                  <a:lnTo>
                    <a:pt x="7747" y="14253"/>
                  </a:lnTo>
                  <a:cubicBezTo>
                    <a:pt x="7811" y="14188"/>
                    <a:pt x="7811" y="14124"/>
                    <a:pt x="7779" y="14060"/>
                  </a:cubicBezTo>
                  <a:lnTo>
                    <a:pt x="7297" y="12999"/>
                  </a:lnTo>
                  <a:lnTo>
                    <a:pt x="7490" y="12935"/>
                  </a:lnTo>
                  <a:lnTo>
                    <a:pt x="9161" y="11006"/>
                  </a:lnTo>
                  <a:lnTo>
                    <a:pt x="9740" y="11392"/>
                  </a:lnTo>
                  <a:lnTo>
                    <a:pt x="9418" y="13031"/>
                  </a:lnTo>
                  <a:lnTo>
                    <a:pt x="9418" y="13128"/>
                  </a:lnTo>
                  <a:lnTo>
                    <a:pt x="9997" y="14381"/>
                  </a:lnTo>
                  <a:lnTo>
                    <a:pt x="10061" y="14445"/>
                  </a:lnTo>
                  <a:cubicBezTo>
                    <a:pt x="10083" y="14445"/>
                    <a:pt x="10118" y="14460"/>
                    <a:pt x="10159" y="14460"/>
                  </a:cubicBezTo>
                  <a:cubicBezTo>
                    <a:pt x="10179" y="14460"/>
                    <a:pt x="10201" y="14456"/>
                    <a:pt x="10222" y="14445"/>
                  </a:cubicBezTo>
                  <a:cubicBezTo>
                    <a:pt x="10286" y="14413"/>
                    <a:pt x="10318" y="14317"/>
                    <a:pt x="10286" y="14253"/>
                  </a:cubicBezTo>
                  <a:lnTo>
                    <a:pt x="9708" y="13031"/>
                  </a:lnTo>
                  <a:lnTo>
                    <a:pt x="10061" y="11360"/>
                  </a:lnTo>
                  <a:cubicBezTo>
                    <a:pt x="10061" y="11295"/>
                    <a:pt x="10029" y="11231"/>
                    <a:pt x="9997" y="11199"/>
                  </a:cubicBezTo>
                  <a:lnTo>
                    <a:pt x="9354" y="10781"/>
                  </a:lnTo>
                  <a:lnTo>
                    <a:pt x="11186" y="8627"/>
                  </a:lnTo>
                  <a:cubicBezTo>
                    <a:pt x="11186" y="8627"/>
                    <a:pt x="10993" y="8049"/>
                    <a:pt x="10543" y="7342"/>
                  </a:cubicBezTo>
                  <a:lnTo>
                    <a:pt x="11411" y="7309"/>
                  </a:lnTo>
                  <a:lnTo>
                    <a:pt x="11476" y="7277"/>
                  </a:lnTo>
                  <a:lnTo>
                    <a:pt x="12569" y="6667"/>
                  </a:lnTo>
                  <a:lnTo>
                    <a:pt x="13886" y="6859"/>
                  </a:lnTo>
                  <a:cubicBezTo>
                    <a:pt x="13983" y="6859"/>
                    <a:pt x="14047" y="6827"/>
                    <a:pt x="14047" y="6731"/>
                  </a:cubicBezTo>
                  <a:cubicBezTo>
                    <a:pt x="14079" y="6634"/>
                    <a:pt x="14015" y="6570"/>
                    <a:pt x="13919" y="6570"/>
                  </a:cubicBezTo>
                  <a:lnTo>
                    <a:pt x="12569" y="6377"/>
                  </a:lnTo>
                  <a:lnTo>
                    <a:pt x="12472" y="6377"/>
                  </a:lnTo>
                  <a:lnTo>
                    <a:pt x="11379" y="6988"/>
                  </a:lnTo>
                  <a:lnTo>
                    <a:pt x="10318" y="7052"/>
                  </a:lnTo>
                  <a:cubicBezTo>
                    <a:pt x="10286" y="6988"/>
                    <a:pt x="10222" y="6924"/>
                    <a:pt x="10190" y="6859"/>
                  </a:cubicBezTo>
                  <a:lnTo>
                    <a:pt x="10640" y="6152"/>
                  </a:lnTo>
                  <a:lnTo>
                    <a:pt x="10158" y="5799"/>
                  </a:lnTo>
                  <a:lnTo>
                    <a:pt x="10479" y="5316"/>
                  </a:lnTo>
                  <a:cubicBezTo>
                    <a:pt x="10995" y="5074"/>
                    <a:pt x="13226" y="4116"/>
                    <a:pt x="14584" y="4116"/>
                  </a:cubicBezTo>
                  <a:cubicBezTo>
                    <a:pt x="14665" y="4116"/>
                    <a:pt x="14744" y="4120"/>
                    <a:pt x="14819" y="4127"/>
                  </a:cubicBezTo>
                  <a:cubicBezTo>
                    <a:pt x="14836" y="4133"/>
                    <a:pt x="14852" y="4135"/>
                    <a:pt x="14867" y="4135"/>
                  </a:cubicBezTo>
                  <a:cubicBezTo>
                    <a:pt x="14937" y="4135"/>
                    <a:pt x="14985" y="4078"/>
                    <a:pt x="15012" y="3999"/>
                  </a:cubicBezTo>
                  <a:cubicBezTo>
                    <a:pt x="15012" y="3934"/>
                    <a:pt x="14947" y="3838"/>
                    <a:pt x="14851" y="3838"/>
                  </a:cubicBezTo>
                  <a:cubicBezTo>
                    <a:pt x="14752" y="3826"/>
                    <a:pt x="14647" y="3821"/>
                    <a:pt x="14538" y="3821"/>
                  </a:cubicBezTo>
                  <a:cubicBezTo>
                    <a:pt x="13132" y="3821"/>
                    <a:pt x="11012" y="4726"/>
                    <a:pt x="10415" y="4995"/>
                  </a:cubicBezTo>
                  <a:lnTo>
                    <a:pt x="9483" y="4384"/>
                  </a:lnTo>
                  <a:cubicBezTo>
                    <a:pt x="9547" y="3645"/>
                    <a:pt x="9740" y="1363"/>
                    <a:pt x="9322" y="109"/>
                  </a:cubicBezTo>
                  <a:cubicBezTo>
                    <a:pt x="9298" y="37"/>
                    <a:pt x="9256" y="1"/>
                    <a:pt x="919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2153725" y="2452075"/>
              <a:ext cx="328700" cy="244325"/>
            </a:xfrm>
            <a:custGeom>
              <a:rect b="b" l="l" r="r" t="t"/>
              <a:pathLst>
                <a:path extrusionOk="0" h="9773" w="13148">
                  <a:moveTo>
                    <a:pt x="1" y="0"/>
                  </a:moveTo>
                  <a:lnTo>
                    <a:pt x="2412" y="9772"/>
                  </a:lnTo>
                  <a:lnTo>
                    <a:pt x="13148" y="9772"/>
                  </a:lnTo>
                  <a:lnTo>
                    <a:pt x="11444" y="1125"/>
                  </a:lnTo>
                  <a:lnTo>
                    <a:pt x="6108" y="1125"/>
                  </a:lnTo>
                  <a:lnTo>
                    <a:pt x="5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2153725" y="2812875"/>
              <a:ext cx="328700" cy="243525"/>
            </a:xfrm>
            <a:custGeom>
              <a:rect b="b" l="l" r="r" t="t"/>
              <a:pathLst>
                <a:path extrusionOk="0" h="9741" w="13148">
                  <a:moveTo>
                    <a:pt x="1" y="1"/>
                  </a:moveTo>
                  <a:lnTo>
                    <a:pt x="2412" y="9741"/>
                  </a:lnTo>
                  <a:lnTo>
                    <a:pt x="13148" y="9741"/>
                  </a:lnTo>
                  <a:lnTo>
                    <a:pt x="11444" y="1094"/>
                  </a:lnTo>
                  <a:lnTo>
                    <a:pt x="6108" y="1094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2148100" y="3168075"/>
              <a:ext cx="339950" cy="253975"/>
            </a:xfrm>
            <a:custGeom>
              <a:rect b="b" l="l" r="r" t="t"/>
              <a:pathLst>
                <a:path extrusionOk="0" h="10159" w="13598">
                  <a:moveTo>
                    <a:pt x="5240" y="419"/>
                  </a:moveTo>
                  <a:lnTo>
                    <a:pt x="6173" y="1447"/>
                  </a:lnTo>
                  <a:cubicBezTo>
                    <a:pt x="6205" y="1480"/>
                    <a:pt x="6269" y="1512"/>
                    <a:pt x="6333" y="1512"/>
                  </a:cubicBezTo>
                  <a:lnTo>
                    <a:pt x="11509" y="1512"/>
                  </a:lnTo>
                  <a:lnTo>
                    <a:pt x="13116" y="9741"/>
                  </a:lnTo>
                  <a:lnTo>
                    <a:pt x="2797" y="9741"/>
                  </a:lnTo>
                  <a:lnTo>
                    <a:pt x="483" y="419"/>
                  </a:lnTo>
                  <a:close/>
                  <a:moveTo>
                    <a:pt x="226" y="1"/>
                  </a:moveTo>
                  <a:cubicBezTo>
                    <a:pt x="162" y="1"/>
                    <a:pt x="97" y="33"/>
                    <a:pt x="65" y="65"/>
                  </a:cubicBezTo>
                  <a:cubicBezTo>
                    <a:pt x="1" y="129"/>
                    <a:pt x="1" y="194"/>
                    <a:pt x="1" y="258"/>
                  </a:cubicBezTo>
                  <a:lnTo>
                    <a:pt x="2412" y="9998"/>
                  </a:lnTo>
                  <a:cubicBezTo>
                    <a:pt x="2444" y="10094"/>
                    <a:pt x="2540" y="10159"/>
                    <a:pt x="2637" y="10159"/>
                  </a:cubicBezTo>
                  <a:lnTo>
                    <a:pt x="13373" y="10159"/>
                  </a:lnTo>
                  <a:cubicBezTo>
                    <a:pt x="13437" y="10159"/>
                    <a:pt x="13502" y="10126"/>
                    <a:pt x="13566" y="10094"/>
                  </a:cubicBezTo>
                  <a:cubicBezTo>
                    <a:pt x="13598" y="10030"/>
                    <a:pt x="13598" y="9966"/>
                    <a:pt x="13598" y="9901"/>
                  </a:cubicBezTo>
                  <a:lnTo>
                    <a:pt x="11894" y="1254"/>
                  </a:lnTo>
                  <a:cubicBezTo>
                    <a:pt x="11862" y="1158"/>
                    <a:pt x="11798" y="1094"/>
                    <a:pt x="11669" y="1094"/>
                  </a:cubicBezTo>
                  <a:lnTo>
                    <a:pt x="6435" y="1094"/>
                  </a:lnTo>
                  <a:lnTo>
                    <a:pt x="5498" y="65"/>
                  </a:lnTo>
                  <a:cubicBezTo>
                    <a:pt x="5465" y="1"/>
                    <a:pt x="5401" y="1"/>
                    <a:pt x="53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2463125" y="3198625"/>
              <a:ext cx="1296250" cy="180825"/>
            </a:xfrm>
            <a:custGeom>
              <a:rect b="b" l="l" r="r" t="t"/>
              <a:pathLst>
                <a:path extrusionOk="0" h="7233" w="51850">
                  <a:moveTo>
                    <a:pt x="1" y="0"/>
                  </a:moveTo>
                  <a:lnTo>
                    <a:pt x="1" y="418"/>
                  </a:lnTo>
                  <a:lnTo>
                    <a:pt x="9033" y="418"/>
                  </a:lnTo>
                  <a:lnTo>
                    <a:pt x="9033" y="7233"/>
                  </a:lnTo>
                  <a:lnTo>
                    <a:pt x="51849" y="7233"/>
                  </a:lnTo>
                  <a:lnTo>
                    <a:pt x="51849" y="6815"/>
                  </a:lnTo>
                  <a:lnTo>
                    <a:pt x="9451" y="6815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3009575" y="2742175"/>
              <a:ext cx="850250" cy="740950"/>
            </a:xfrm>
            <a:custGeom>
              <a:rect b="b" l="l" r="r" t="t"/>
              <a:pathLst>
                <a:path extrusionOk="0" h="29638" w="34010">
                  <a:moveTo>
                    <a:pt x="17005" y="450"/>
                  </a:moveTo>
                  <a:lnTo>
                    <a:pt x="17102" y="515"/>
                  </a:lnTo>
                  <a:lnTo>
                    <a:pt x="33559" y="29027"/>
                  </a:lnTo>
                  <a:lnTo>
                    <a:pt x="33592" y="29091"/>
                  </a:lnTo>
                  <a:lnTo>
                    <a:pt x="33559" y="29155"/>
                  </a:lnTo>
                  <a:lnTo>
                    <a:pt x="33463" y="29220"/>
                  </a:lnTo>
                  <a:lnTo>
                    <a:pt x="547" y="29220"/>
                  </a:lnTo>
                  <a:lnTo>
                    <a:pt x="451" y="29155"/>
                  </a:lnTo>
                  <a:lnTo>
                    <a:pt x="419" y="29091"/>
                  </a:lnTo>
                  <a:lnTo>
                    <a:pt x="419" y="29027"/>
                  </a:lnTo>
                  <a:lnTo>
                    <a:pt x="16877" y="515"/>
                  </a:lnTo>
                  <a:lnTo>
                    <a:pt x="17005" y="450"/>
                  </a:lnTo>
                  <a:close/>
                  <a:moveTo>
                    <a:pt x="17005" y="0"/>
                  </a:moveTo>
                  <a:cubicBezTo>
                    <a:pt x="16812" y="0"/>
                    <a:pt x="16619" y="97"/>
                    <a:pt x="16523" y="290"/>
                  </a:cubicBezTo>
                  <a:lnTo>
                    <a:pt x="65" y="28802"/>
                  </a:lnTo>
                  <a:cubicBezTo>
                    <a:pt x="1" y="28898"/>
                    <a:pt x="1" y="28995"/>
                    <a:pt x="1" y="29091"/>
                  </a:cubicBezTo>
                  <a:cubicBezTo>
                    <a:pt x="1" y="29380"/>
                    <a:pt x="226" y="29638"/>
                    <a:pt x="547" y="29638"/>
                  </a:cubicBezTo>
                  <a:lnTo>
                    <a:pt x="33463" y="29638"/>
                  </a:lnTo>
                  <a:cubicBezTo>
                    <a:pt x="33784" y="29638"/>
                    <a:pt x="34009" y="29380"/>
                    <a:pt x="34009" y="29091"/>
                  </a:cubicBezTo>
                  <a:cubicBezTo>
                    <a:pt x="34009" y="28995"/>
                    <a:pt x="33977" y="28898"/>
                    <a:pt x="33945" y="28802"/>
                  </a:cubicBezTo>
                  <a:lnTo>
                    <a:pt x="17487" y="290"/>
                  </a:lnTo>
                  <a:cubicBezTo>
                    <a:pt x="17359" y="97"/>
                    <a:pt x="17166" y="0"/>
                    <a:pt x="1700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4361250" y="3304700"/>
              <a:ext cx="329500" cy="243525"/>
            </a:xfrm>
            <a:custGeom>
              <a:rect b="b" l="l" r="r" t="t"/>
              <a:pathLst>
                <a:path extrusionOk="0" h="9741" w="13180">
                  <a:moveTo>
                    <a:pt x="1" y="0"/>
                  </a:moveTo>
                  <a:lnTo>
                    <a:pt x="2411" y="9740"/>
                  </a:lnTo>
                  <a:lnTo>
                    <a:pt x="13180" y="9740"/>
                  </a:lnTo>
                  <a:lnTo>
                    <a:pt x="11476" y="1093"/>
                  </a:lnTo>
                  <a:lnTo>
                    <a:pt x="6108" y="1093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4361250" y="3647850"/>
              <a:ext cx="329500" cy="244325"/>
            </a:xfrm>
            <a:custGeom>
              <a:rect b="b" l="l" r="r" t="t"/>
              <a:pathLst>
                <a:path extrusionOk="0" h="9773" w="13180">
                  <a:moveTo>
                    <a:pt x="1" y="0"/>
                  </a:moveTo>
                  <a:lnTo>
                    <a:pt x="2411" y="9772"/>
                  </a:lnTo>
                  <a:lnTo>
                    <a:pt x="13180" y="9772"/>
                  </a:lnTo>
                  <a:lnTo>
                    <a:pt x="11476" y="1125"/>
                  </a:lnTo>
                  <a:lnTo>
                    <a:pt x="6108" y="1125"/>
                  </a:lnTo>
                  <a:lnTo>
                    <a:pt x="5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3290050" y="3551400"/>
              <a:ext cx="279675" cy="397425"/>
            </a:xfrm>
            <a:custGeom>
              <a:rect b="b" l="l" r="r" t="t"/>
              <a:pathLst>
                <a:path extrusionOk="0" h="15897" w="11187">
                  <a:moveTo>
                    <a:pt x="2282" y="1"/>
                  </a:moveTo>
                  <a:lnTo>
                    <a:pt x="2186" y="33"/>
                  </a:lnTo>
                  <a:cubicBezTo>
                    <a:pt x="2122" y="65"/>
                    <a:pt x="2122" y="162"/>
                    <a:pt x="2154" y="226"/>
                  </a:cubicBezTo>
                  <a:lnTo>
                    <a:pt x="2797" y="1029"/>
                  </a:lnTo>
                  <a:lnTo>
                    <a:pt x="2186" y="3183"/>
                  </a:lnTo>
                  <a:cubicBezTo>
                    <a:pt x="2186" y="3247"/>
                    <a:pt x="2218" y="3312"/>
                    <a:pt x="2250" y="3344"/>
                  </a:cubicBezTo>
                  <a:lnTo>
                    <a:pt x="3247" y="3955"/>
                  </a:lnTo>
                  <a:lnTo>
                    <a:pt x="3118" y="4115"/>
                  </a:lnTo>
                  <a:lnTo>
                    <a:pt x="2797" y="6655"/>
                  </a:lnTo>
                  <a:lnTo>
                    <a:pt x="2122" y="6655"/>
                  </a:lnTo>
                  <a:lnTo>
                    <a:pt x="1479" y="5112"/>
                  </a:lnTo>
                  <a:lnTo>
                    <a:pt x="1414" y="5047"/>
                  </a:lnTo>
                  <a:lnTo>
                    <a:pt x="257" y="4340"/>
                  </a:lnTo>
                  <a:lnTo>
                    <a:pt x="161" y="4308"/>
                  </a:lnTo>
                  <a:cubicBezTo>
                    <a:pt x="129" y="4308"/>
                    <a:pt x="64" y="4340"/>
                    <a:pt x="32" y="4372"/>
                  </a:cubicBezTo>
                  <a:cubicBezTo>
                    <a:pt x="0" y="4437"/>
                    <a:pt x="0" y="4533"/>
                    <a:pt x="97" y="4597"/>
                  </a:cubicBezTo>
                  <a:lnTo>
                    <a:pt x="1222" y="5272"/>
                  </a:lnTo>
                  <a:lnTo>
                    <a:pt x="1864" y="6848"/>
                  </a:lnTo>
                  <a:cubicBezTo>
                    <a:pt x="1897" y="6912"/>
                    <a:pt x="1929" y="6944"/>
                    <a:pt x="1993" y="6944"/>
                  </a:cubicBezTo>
                  <a:lnTo>
                    <a:pt x="2765" y="6976"/>
                  </a:lnTo>
                  <a:lnTo>
                    <a:pt x="2411" y="9773"/>
                  </a:lnTo>
                  <a:cubicBezTo>
                    <a:pt x="2411" y="9773"/>
                    <a:pt x="2893" y="10158"/>
                    <a:pt x="3665" y="10480"/>
                  </a:cubicBezTo>
                  <a:lnTo>
                    <a:pt x="2957" y="10994"/>
                  </a:lnTo>
                  <a:lnTo>
                    <a:pt x="2925" y="11058"/>
                  </a:lnTo>
                  <a:lnTo>
                    <a:pt x="2347" y="12151"/>
                  </a:lnTo>
                  <a:lnTo>
                    <a:pt x="1125" y="12730"/>
                  </a:lnTo>
                  <a:cubicBezTo>
                    <a:pt x="1061" y="12762"/>
                    <a:pt x="1029" y="12859"/>
                    <a:pt x="1061" y="12923"/>
                  </a:cubicBezTo>
                  <a:cubicBezTo>
                    <a:pt x="1085" y="12995"/>
                    <a:pt x="1145" y="13031"/>
                    <a:pt x="1215" y="13031"/>
                  </a:cubicBezTo>
                  <a:cubicBezTo>
                    <a:pt x="1238" y="13031"/>
                    <a:pt x="1262" y="13027"/>
                    <a:pt x="1286" y="13019"/>
                  </a:cubicBezTo>
                  <a:lnTo>
                    <a:pt x="2507" y="12409"/>
                  </a:lnTo>
                  <a:lnTo>
                    <a:pt x="2572" y="12344"/>
                  </a:lnTo>
                  <a:lnTo>
                    <a:pt x="3150" y="11219"/>
                  </a:lnTo>
                  <a:lnTo>
                    <a:pt x="4018" y="10608"/>
                  </a:lnTo>
                  <a:cubicBezTo>
                    <a:pt x="4082" y="10641"/>
                    <a:pt x="4179" y="10673"/>
                    <a:pt x="4243" y="10705"/>
                  </a:cubicBezTo>
                  <a:lnTo>
                    <a:pt x="4243" y="11541"/>
                  </a:lnTo>
                  <a:lnTo>
                    <a:pt x="4854" y="11541"/>
                  </a:lnTo>
                  <a:lnTo>
                    <a:pt x="4854" y="12151"/>
                  </a:lnTo>
                  <a:cubicBezTo>
                    <a:pt x="4532" y="12666"/>
                    <a:pt x="3054" y="14916"/>
                    <a:pt x="1864" y="15527"/>
                  </a:cubicBezTo>
                  <a:cubicBezTo>
                    <a:pt x="1768" y="15559"/>
                    <a:pt x="1768" y="15655"/>
                    <a:pt x="1800" y="15719"/>
                  </a:cubicBezTo>
                  <a:cubicBezTo>
                    <a:pt x="1824" y="15767"/>
                    <a:pt x="1882" y="15796"/>
                    <a:pt x="1936" y="15796"/>
                  </a:cubicBezTo>
                  <a:cubicBezTo>
                    <a:pt x="1956" y="15796"/>
                    <a:pt x="1976" y="15792"/>
                    <a:pt x="1993" y="15784"/>
                  </a:cubicBezTo>
                  <a:cubicBezTo>
                    <a:pt x="3247" y="15173"/>
                    <a:pt x="4693" y="12955"/>
                    <a:pt x="5079" y="12376"/>
                  </a:cubicBezTo>
                  <a:lnTo>
                    <a:pt x="6204" y="12376"/>
                  </a:lnTo>
                  <a:cubicBezTo>
                    <a:pt x="6525" y="13019"/>
                    <a:pt x="7650" y="15012"/>
                    <a:pt x="8679" y="15848"/>
                  </a:cubicBezTo>
                  <a:cubicBezTo>
                    <a:pt x="8711" y="15880"/>
                    <a:pt x="8751" y="15896"/>
                    <a:pt x="8792" y="15896"/>
                  </a:cubicBezTo>
                  <a:cubicBezTo>
                    <a:pt x="8832" y="15896"/>
                    <a:pt x="8872" y="15880"/>
                    <a:pt x="8904" y="15848"/>
                  </a:cubicBezTo>
                  <a:cubicBezTo>
                    <a:pt x="8936" y="15784"/>
                    <a:pt x="8936" y="15687"/>
                    <a:pt x="8872" y="15623"/>
                  </a:cubicBezTo>
                  <a:cubicBezTo>
                    <a:pt x="7843" y="14787"/>
                    <a:pt x="6686" y="12634"/>
                    <a:pt x="6429" y="12151"/>
                  </a:cubicBezTo>
                  <a:lnTo>
                    <a:pt x="6429" y="11509"/>
                  </a:lnTo>
                  <a:lnTo>
                    <a:pt x="7008" y="11509"/>
                  </a:lnTo>
                  <a:lnTo>
                    <a:pt x="7008" y="10833"/>
                  </a:lnTo>
                  <a:cubicBezTo>
                    <a:pt x="7297" y="10737"/>
                    <a:pt x="7522" y="10641"/>
                    <a:pt x="7747" y="10512"/>
                  </a:cubicBezTo>
                  <a:lnTo>
                    <a:pt x="8776" y="11348"/>
                  </a:lnTo>
                  <a:lnTo>
                    <a:pt x="9322" y="12473"/>
                  </a:lnTo>
                  <a:lnTo>
                    <a:pt x="9386" y="12537"/>
                  </a:lnTo>
                  <a:lnTo>
                    <a:pt x="10608" y="13180"/>
                  </a:lnTo>
                  <a:cubicBezTo>
                    <a:pt x="10625" y="13189"/>
                    <a:pt x="10644" y="13193"/>
                    <a:pt x="10664" y="13193"/>
                  </a:cubicBezTo>
                  <a:cubicBezTo>
                    <a:pt x="10719" y="13193"/>
                    <a:pt x="10777" y="13163"/>
                    <a:pt x="10801" y="13116"/>
                  </a:cubicBezTo>
                  <a:cubicBezTo>
                    <a:pt x="10865" y="13019"/>
                    <a:pt x="10833" y="12955"/>
                    <a:pt x="10736" y="12891"/>
                  </a:cubicBezTo>
                  <a:lnTo>
                    <a:pt x="9579" y="12280"/>
                  </a:lnTo>
                  <a:lnTo>
                    <a:pt x="9033" y="11155"/>
                  </a:lnTo>
                  <a:lnTo>
                    <a:pt x="9001" y="11123"/>
                  </a:lnTo>
                  <a:lnTo>
                    <a:pt x="8036" y="10351"/>
                  </a:lnTo>
                  <a:cubicBezTo>
                    <a:pt x="8550" y="10030"/>
                    <a:pt x="8840" y="9741"/>
                    <a:pt x="8840" y="9741"/>
                  </a:cubicBezTo>
                  <a:cubicBezTo>
                    <a:pt x="8840" y="9741"/>
                    <a:pt x="8711" y="8455"/>
                    <a:pt x="8518" y="7073"/>
                  </a:cubicBezTo>
                  <a:lnTo>
                    <a:pt x="9097" y="7073"/>
                  </a:lnTo>
                  <a:cubicBezTo>
                    <a:pt x="9161" y="7073"/>
                    <a:pt x="9193" y="7040"/>
                    <a:pt x="9226" y="6976"/>
                  </a:cubicBezTo>
                  <a:lnTo>
                    <a:pt x="9933" y="5433"/>
                  </a:lnTo>
                  <a:lnTo>
                    <a:pt x="11090" y="4790"/>
                  </a:lnTo>
                  <a:cubicBezTo>
                    <a:pt x="11154" y="4758"/>
                    <a:pt x="11186" y="4662"/>
                    <a:pt x="11154" y="4565"/>
                  </a:cubicBezTo>
                  <a:cubicBezTo>
                    <a:pt x="11122" y="4533"/>
                    <a:pt x="11058" y="4501"/>
                    <a:pt x="11026" y="4501"/>
                  </a:cubicBezTo>
                  <a:lnTo>
                    <a:pt x="10929" y="4533"/>
                  </a:lnTo>
                  <a:lnTo>
                    <a:pt x="9740" y="5176"/>
                  </a:lnTo>
                  <a:lnTo>
                    <a:pt x="9676" y="5272"/>
                  </a:lnTo>
                  <a:lnTo>
                    <a:pt x="9001" y="6783"/>
                  </a:lnTo>
                  <a:lnTo>
                    <a:pt x="8486" y="6751"/>
                  </a:lnTo>
                  <a:cubicBezTo>
                    <a:pt x="8358" y="5723"/>
                    <a:pt x="8197" y="4694"/>
                    <a:pt x="8100" y="4180"/>
                  </a:cubicBezTo>
                  <a:lnTo>
                    <a:pt x="9258" y="3472"/>
                  </a:lnTo>
                  <a:cubicBezTo>
                    <a:pt x="9322" y="3440"/>
                    <a:pt x="9354" y="3376"/>
                    <a:pt x="9354" y="3312"/>
                  </a:cubicBezTo>
                  <a:lnTo>
                    <a:pt x="8808" y="1158"/>
                  </a:lnTo>
                  <a:lnTo>
                    <a:pt x="9483" y="354"/>
                  </a:lnTo>
                  <a:cubicBezTo>
                    <a:pt x="9547" y="290"/>
                    <a:pt x="9515" y="194"/>
                    <a:pt x="9451" y="162"/>
                  </a:cubicBezTo>
                  <a:lnTo>
                    <a:pt x="9354" y="129"/>
                  </a:lnTo>
                  <a:lnTo>
                    <a:pt x="9258" y="162"/>
                  </a:lnTo>
                  <a:lnTo>
                    <a:pt x="8550" y="997"/>
                  </a:lnTo>
                  <a:lnTo>
                    <a:pt x="8518" y="1126"/>
                  </a:lnTo>
                  <a:lnTo>
                    <a:pt x="9033" y="3280"/>
                  </a:lnTo>
                  <a:lnTo>
                    <a:pt x="8004" y="3858"/>
                  </a:lnTo>
                  <a:cubicBezTo>
                    <a:pt x="7779" y="3312"/>
                    <a:pt x="7265" y="2476"/>
                    <a:pt x="6783" y="1737"/>
                  </a:cubicBezTo>
                  <a:cubicBezTo>
                    <a:pt x="6541" y="1383"/>
                    <a:pt x="6156" y="1206"/>
                    <a:pt x="5770" y="1206"/>
                  </a:cubicBezTo>
                  <a:cubicBezTo>
                    <a:pt x="5384" y="1206"/>
                    <a:pt x="4999" y="1383"/>
                    <a:pt x="4757" y="1737"/>
                  </a:cubicBezTo>
                  <a:lnTo>
                    <a:pt x="3407" y="3730"/>
                  </a:lnTo>
                  <a:lnTo>
                    <a:pt x="2507" y="3151"/>
                  </a:lnTo>
                  <a:lnTo>
                    <a:pt x="3118" y="1029"/>
                  </a:lnTo>
                  <a:lnTo>
                    <a:pt x="3086" y="901"/>
                  </a:lnTo>
                  <a:lnTo>
                    <a:pt x="2411" y="65"/>
                  </a:lnTo>
                  <a:lnTo>
                    <a:pt x="2282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3374425" y="3750700"/>
              <a:ext cx="118950" cy="68325"/>
            </a:xfrm>
            <a:custGeom>
              <a:rect b="b" l="l" r="r" t="t"/>
              <a:pathLst>
                <a:path extrusionOk="0" h="2733" w="4758">
                  <a:moveTo>
                    <a:pt x="2186" y="322"/>
                  </a:moveTo>
                  <a:lnTo>
                    <a:pt x="4243" y="1383"/>
                  </a:lnTo>
                  <a:lnTo>
                    <a:pt x="2218" y="2411"/>
                  </a:lnTo>
                  <a:lnTo>
                    <a:pt x="450" y="1351"/>
                  </a:lnTo>
                  <a:lnTo>
                    <a:pt x="2186" y="322"/>
                  </a:lnTo>
                  <a:close/>
                  <a:moveTo>
                    <a:pt x="2186" y="1"/>
                  </a:moveTo>
                  <a:lnTo>
                    <a:pt x="2122" y="33"/>
                  </a:lnTo>
                  <a:lnTo>
                    <a:pt x="97" y="1222"/>
                  </a:lnTo>
                  <a:cubicBezTo>
                    <a:pt x="32" y="1254"/>
                    <a:pt x="0" y="1319"/>
                    <a:pt x="0" y="1351"/>
                  </a:cubicBezTo>
                  <a:cubicBezTo>
                    <a:pt x="0" y="1415"/>
                    <a:pt x="32" y="1447"/>
                    <a:pt x="97" y="1479"/>
                  </a:cubicBezTo>
                  <a:lnTo>
                    <a:pt x="2154" y="2733"/>
                  </a:lnTo>
                  <a:lnTo>
                    <a:pt x="2283" y="2733"/>
                  </a:lnTo>
                  <a:lnTo>
                    <a:pt x="4661" y="1544"/>
                  </a:lnTo>
                  <a:cubicBezTo>
                    <a:pt x="4725" y="1511"/>
                    <a:pt x="4758" y="1447"/>
                    <a:pt x="4758" y="1415"/>
                  </a:cubicBezTo>
                  <a:cubicBezTo>
                    <a:pt x="4758" y="1351"/>
                    <a:pt x="4725" y="1286"/>
                    <a:pt x="4661" y="1254"/>
                  </a:cubicBezTo>
                  <a:lnTo>
                    <a:pt x="2250" y="3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2060521" y="2365263"/>
              <a:ext cx="2749175" cy="1884425"/>
            </a:xfrm>
            <a:custGeom>
              <a:rect b="b" l="l" r="r" t="t"/>
              <a:pathLst>
                <a:path extrusionOk="0" h="63454" w="109967">
                  <a:moveTo>
                    <a:pt x="0" y="0"/>
                  </a:moveTo>
                  <a:lnTo>
                    <a:pt x="0" y="63454"/>
                  </a:lnTo>
                  <a:lnTo>
                    <a:pt x="109966" y="63454"/>
                  </a:lnTo>
                  <a:lnTo>
                    <a:pt x="1099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/SOLUTION </a:t>
            </a:r>
            <a:endParaRPr/>
          </a:p>
        </p:txBody>
      </p:sp>
      <p:sp>
        <p:nvSpPr>
          <p:cNvPr id="396" name="Google Shape;396;p5"/>
          <p:cNvSpPr txBox="1"/>
          <p:nvPr>
            <p:ph idx="1" type="body"/>
          </p:nvPr>
        </p:nvSpPr>
        <p:spPr>
          <a:xfrm>
            <a:off x="1929225" y="1304050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200"/>
              <a:t>Designed for Full-Time and Part-Time Professors who lack time and resources to prepare before class. 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2200"/>
          </a:p>
        </p:txBody>
      </p:sp>
      <p:cxnSp>
        <p:nvCxnSpPr>
          <p:cNvPr id="397" name="Google Shape;397;p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398" name="Google Shape;398;p5"/>
          <p:cNvGrpSpPr/>
          <p:nvPr/>
        </p:nvGrpSpPr>
        <p:grpSpPr>
          <a:xfrm>
            <a:off x="49" y="2487912"/>
            <a:ext cx="3200780" cy="2628397"/>
            <a:chOff x="469775" y="238125"/>
            <a:chExt cx="6679425" cy="5229600"/>
          </a:xfrm>
        </p:grpSpPr>
        <p:sp>
          <p:nvSpPr>
            <p:cNvPr id="399" name="Google Shape;399;p5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rgbClr val="477797"/>
            </a:solidFill>
            <a:ln cap="flat" cmpd="sng" w="9525">
              <a:solidFill>
                <a:srgbClr val="4777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rgbClr val="477797"/>
            </a:solidFill>
            <a:ln cap="flat" cmpd="sng" w="9525">
              <a:solidFill>
                <a:srgbClr val="47779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&lt;CODE&gt;</a:t>
            </a:r>
            <a:endParaRPr/>
          </a:p>
        </p:txBody>
      </p:sp>
      <p:sp>
        <p:nvSpPr>
          <p:cNvPr id="596" name="Google Shape;596;p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7" name="Google Shape;597;p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Describe Code and UI Created</a:t>
            </a:r>
            <a:endParaRPr/>
          </a:p>
        </p:txBody>
      </p:sp>
      <p:cxnSp>
        <p:nvCxnSpPr>
          <p:cNvPr id="598" name="Google Shape;598;p6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"/>
          <p:cNvSpPr txBox="1"/>
          <p:nvPr>
            <p:ph idx="1" type="subTitle"/>
          </p:nvPr>
        </p:nvSpPr>
        <p:spPr>
          <a:xfrm>
            <a:off x="5619975" y="1386525"/>
            <a:ext cx="29670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Install libraries: PyPDF2, nltk, gensim, gradio, openai, googlesearch-python, requests.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Import libraries into the script.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libraries for text processing, topic models, web interface, GPT-4, and link checks.</a:t>
            </a:r>
            <a:endParaRPr sz="1300"/>
          </a:p>
        </p:txBody>
      </p:sp>
      <p:sp>
        <p:nvSpPr>
          <p:cNvPr id="604" name="Google Shape;604;p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EXPLAINED</a:t>
            </a:r>
            <a:endParaRPr/>
          </a:p>
        </p:txBody>
      </p:sp>
      <p:cxnSp>
        <p:nvCxnSpPr>
          <p:cNvPr id="605" name="Google Shape;605;p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606" name="Google Shape;606;p7"/>
          <p:cNvGrpSpPr/>
          <p:nvPr/>
        </p:nvGrpSpPr>
        <p:grpSpPr>
          <a:xfrm>
            <a:off x="1092371" y="1386523"/>
            <a:ext cx="3878335" cy="2900022"/>
            <a:chOff x="238125" y="1973675"/>
            <a:chExt cx="2558775" cy="1951825"/>
          </a:xfrm>
        </p:grpSpPr>
        <p:sp>
          <p:nvSpPr>
            <p:cNvPr id="607" name="Google Shape;607;p7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p7"/>
          <p:cNvSpPr/>
          <p:nvPr/>
        </p:nvSpPr>
        <p:spPr>
          <a:xfrm>
            <a:off x="1247300" y="1524675"/>
            <a:ext cx="3554700" cy="215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" name="Google Shape;61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1225" y="1852050"/>
            <a:ext cx="3540625" cy="13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"/>
          <p:cNvSpPr txBox="1"/>
          <p:nvPr>
            <p:ph idx="1" type="subTitle"/>
          </p:nvPr>
        </p:nvSpPr>
        <p:spPr>
          <a:xfrm>
            <a:off x="5619975" y="1386525"/>
            <a:ext cx="29670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Download nltk data: 'punkt' (tokenizing sentences) and 'stopwords' (common words to exclude).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 'punkt' for word tokenization and 'stopwords' for filtering out common words.</a:t>
            </a:r>
            <a:endParaRPr sz="1300"/>
          </a:p>
        </p:txBody>
      </p:sp>
      <p:sp>
        <p:nvSpPr>
          <p:cNvPr id="620" name="Google Shape;620;p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EXPLAINED</a:t>
            </a:r>
            <a:endParaRPr/>
          </a:p>
        </p:txBody>
      </p:sp>
      <p:cxnSp>
        <p:nvCxnSpPr>
          <p:cNvPr id="621" name="Google Shape;621;p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622" name="Google Shape;622;p8"/>
          <p:cNvGrpSpPr/>
          <p:nvPr/>
        </p:nvGrpSpPr>
        <p:grpSpPr>
          <a:xfrm>
            <a:off x="1092371" y="1386523"/>
            <a:ext cx="3878335" cy="2900022"/>
            <a:chOff x="238125" y="1973675"/>
            <a:chExt cx="2558775" cy="1951825"/>
          </a:xfrm>
        </p:grpSpPr>
        <p:sp>
          <p:nvSpPr>
            <p:cNvPr id="623" name="Google Shape;623;p8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" name="Google Shape;629;p8"/>
          <p:cNvSpPr/>
          <p:nvPr/>
        </p:nvSpPr>
        <p:spPr>
          <a:xfrm>
            <a:off x="1247300" y="1524675"/>
            <a:ext cx="3554700" cy="215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0" name="Google Shape;630;p8"/>
          <p:cNvPicPr preferRelativeResize="0"/>
          <p:nvPr/>
        </p:nvPicPr>
        <p:blipFill rotWithShape="1">
          <a:blip r:embed="rId4">
            <a:alphaModFix/>
          </a:blip>
          <a:srcRect b="0" l="0" r="62497" t="0"/>
          <a:stretch/>
        </p:blipFill>
        <p:spPr>
          <a:xfrm>
            <a:off x="1247300" y="1774300"/>
            <a:ext cx="3573322" cy="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"/>
          <p:cNvSpPr txBox="1"/>
          <p:nvPr>
            <p:ph idx="1" type="subTitle"/>
          </p:nvPr>
        </p:nvSpPr>
        <p:spPr>
          <a:xfrm>
            <a:off x="5619975" y="1386525"/>
            <a:ext cx="29670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Lowercase text for uniformity.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Remove non-alphabetic characters with regex.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Tokenize text into words and remove stopwords.</a:t>
            </a:r>
            <a:endParaRPr sz="1300"/>
          </a:p>
        </p:txBody>
      </p:sp>
      <p:sp>
        <p:nvSpPr>
          <p:cNvPr id="636" name="Google Shape;636;p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EXPLAINED</a:t>
            </a:r>
            <a:endParaRPr/>
          </a:p>
        </p:txBody>
      </p:sp>
      <p:cxnSp>
        <p:nvCxnSpPr>
          <p:cNvPr id="637" name="Google Shape;637;p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grpSp>
        <p:nvGrpSpPr>
          <p:cNvPr id="638" name="Google Shape;638;p9"/>
          <p:cNvGrpSpPr/>
          <p:nvPr/>
        </p:nvGrpSpPr>
        <p:grpSpPr>
          <a:xfrm>
            <a:off x="1092371" y="1386523"/>
            <a:ext cx="3878335" cy="2900022"/>
            <a:chOff x="238125" y="1973675"/>
            <a:chExt cx="2558775" cy="1951825"/>
          </a:xfrm>
        </p:grpSpPr>
        <p:sp>
          <p:nvSpPr>
            <p:cNvPr id="639" name="Google Shape;639;p9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5" name="Google Shape;645;p9"/>
          <p:cNvSpPr/>
          <p:nvPr/>
        </p:nvSpPr>
        <p:spPr>
          <a:xfrm>
            <a:off x="1247300" y="1524675"/>
            <a:ext cx="3554700" cy="2154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6" name="Google Shape;64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300" y="2035375"/>
            <a:ext cx="3569525" cy="82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